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B44"/>
    <a:srgbClr val="007A55"/>
    <a:srgbClr val="DF1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2671C7-3513-4918-9345-3B52283D5AC2}" v="5" dt="2024-06-27T05:09:08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4660"/>
  </p:normalViewPr>
  <p:slideViewPr>
    <p:cSldViewPr snapToGrid="0">
      <p:cViewPr varScale="1">
        <p:scale>
          <a:sx n="79" d="100"/>
          <a:sy n="79" d="100"/>
        </p:scale>
        <p:origin x="754" y="6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image" Target="../media/image1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9.png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5.w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oleObject" Target="../embeddings/oleObject3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0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5.w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71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7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7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0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EF8D2095-7C55-8218-3656-B6A06FB1AD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6878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145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94F848A-C6A4-E71F-46F1-336B69702C74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35B83E3A-3BA4-386D-A0F6-7166C8492A3A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4" name="object 5">
              <a:extLst>
                <a:ext uri="{FF2B5EF4-FFF2-40B4-BE49-F238E27FC236}">
                  <a16:creationId xmlns:a16="http://schemas.microsoft.com/office/drawing/2014/main" id="{7D8C9167-2F88-3153-4C4E-93BB43292B0E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4729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id="{36A4AD31-6C83-BD53-A0CB-1BB3CEFABCB7}"/>
              </a:ext>
            </a:extLst>
          </p:cNvPr>
          <p:cNvGrpSpPr/>
          <p:nvPr userDrawn="1"/>
        </p:nvGrpSpPr>
        <p:grpSpPr>
          <a:xfrm>
            <a:off x="504824" y="300325"/>
            <a:ext cx="11169015" cy="6065550"/>
            <a:chOff x="504824" y="554325"/>
            <a:chExt cx="11169015" cy="6065550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89C5333D-0E78-BF6A-A808-46AD09061B8D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50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08" y="9752936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82" y="299113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F6F9FB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1" name="object 5">
              <a:extLst>
                <a:ext uri="{FF2B5EF4-FFF2-40B4-BE49-F238E27FC236}">
                  <a16:creationId xmlns:a16="http://schemas.microsoft.com/office/drawing/2014/main" id="{CE9116DB-8EC7-09CC-32B7-AD220981F219}"/>
                </a:ext>
              </a:extLst>
            </p:cNvPr>
            <p:cNvSpPr/>
            <p:nvPr userDrawn="1"/>
          </p:nvSpPr>
          <p:spPr>
            <a:xfrm>
              <a:off x="504824" y="554325"/>
              <a:ext cx="11169015" cy="6065549"/>
            </a:xfrm>
            <a:custGeom>
              <a:avLst/>
              <a:gdLst/>
              <a:ahLst/>
              <a:cxnLst/>
              <a:rect l="l" t="t" r="r" b="b"/>
              <a:pathLst>
                <a:path w="18345150" h="10052050">
                  <a:moveTo>
                    <a:pt x="104708" y="523544"/>
                  </a:moveTo>
                  <a:lnTo>
                    <a:pt x="0" y="523544"/>
                  </a:lnTo>
                  <a:lnTo>
                    <a:pt x="0" y="9528505"/>
                  </a:lnTo>
                  <a:lnTo>
                    <a:pt x="2139" y="9576158"/>
                  </a:lnTo>
                  <a:lnTo>
                    <a:pt x="8435" y="9622613"/>
                  </a:lnTo>
                  <a:lnTo>
                    <a:pt x="18701" y="9667684"/>
                  </a:lnTo>
                  <a:lnTo>
                    <a:pt x="32754" y="9711187"/>
                  </a:lnTo>
                  <a:lnTo>
                    <a:pt x="50462" y="9753038"/>
                  </a:lnTo>
                  <a:lnTo>
                    <a:pt x="71479" y="9792748"/>
                  </a:lnTo>
                  <a:lnTo>
                    <a:pt x="95781" y="9830437"/>
                  </a:lnTo>
                  <a:lnTo>
                    <a:pt x="123131" y="9865818"/>
                  </a:lnTo>
                  <a:lnTo>
                    <a:pt x="153342" y="9898707"/>
                  </a:lnTo>
                  <a:lnTo>
                    <a:pt x="186231" y="9928918"/>
                  </a:lnTo>
                  <a:lnTo>
                    <a:pt x="221612" y="9956268"/>
                  </a:lnTo>
                  <a:lnTo>
                    <a:pt x="259301" y="9980570"/>
                  </a:lnTo>
                  <a:lnTo>
                    <a:pt x="299113" y="10001641"/>
                  </a:lnTo>
                  <a:lnTo>
                    <a:pt x="340862" y="10019295"/>
                  </a:lnTo>
                  <a:lnTo>
                    <a:pt x="384365" y="10033348"/>
                  </a:lnTo>
                  <a:lnTo>
                    <a:pt x="429436" y="10043614"/>
                  </a:lnTo>
                  <a:lnTo>
                    <a:pt x="475891" y="10049910"/>
                  </a:lnTo>
                  <a:lnTo>
                    <a:pt x="523544" y="10052049"/>
                  </a:lnTo>
                  <a:lnTo>
                    <a:pt x="523544" y="9947341"/>
                  </a:lnTo>
                  <a:lnTo>
                    <a:pt x="474699" y="9944523"/>
                  </a:lnTo>
                  <a:lnTo>
                    <a:pt x="427509" y="9936279"/>
                  </a:lnTo>
                  <a:lnTo>
                    <a:pt x="382288" y="9922923"/>
                  </a:lnTo>
                  <a:lnTo>
                    <a:pt x="339351" y="9904770"/>
                  </a:lnTo>
                  <a:lnTo>
                    <a:pt x="299011" y="9882133"/>
                  </a:lnTo>
                  <a:lnTo>
                    <a:pt x="261584" y="9855327"/>
                  </a:lnTo>
                  <a:lnTo>
                    <a:pt x="227382" y="9824666"/>
                  </a:lnTo>
                  <a:lnTo>
                    <a:pt x="196722" y="9790465"/>
                  </a:lnTo>
                  <a:lnTo>
                    <a:pt x="169916" y="9753038"/>
                  </a:lnTo>
                  <a:lnTo>
                    <a:pt x="147279" y="9712698"/>
                  </a:lnTo>
                  <a:lnTo>
                    <a:pt x="129126" y="9669761"/>
                  </a:lnTo>
                  <a:lnTo>
                    <a:pt x="115770" y="9624540"/>
                  </a:lnTo>
                  <a:lnTo>
                    <a:pt x="107526" y="9577350"/>
                  </a:lnTo>
                  <a:lnTo>
                    <a:pt x="104708" y="9528505"/>
                  </a:lnTo>
                  <a:lnTo>
                    <a:pt x="104708" y="523544"/>
                  </a:lnTo>
                  <a:close/>
                </a:path>
                <a:path w="18345150" h="10052050">
                  <a:moveTo>
                    <a:pt x="17821446" y="9947341"/>
                  </a:moveTo>
                  <a:lnTo>
                    <a:pt x="523544" y="9947341"/>
                  </a:lnTo>
                  <a:lnTo>
                    <a:pt x="523544" y="10052049"/>
                  </a:lnTo>
                  <a:lnTo>
                    <a:pt x="17821446" y="10052049"/>
                  </a:lnTo>
                  <a:lnTo>
                    <a:pt x="17821446" y="9947341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17821446" y="104708"/>
                  </a:lnTo>
                  <a:lnTo>
                    <a:pt x="17870292" y="107526"/>
                  </a:lnTo>
                  <a:lnTo>
                    <a:pt x="17917482" y="115770"/>
                  </a:lnTo>
                  <a:lnTo>
                    <a:pt x="17962702" y="129126"/>
                  </a:lnTo>
                  <a:lnTo>
                    <a:pt x="18005640" y="147279"/>
                  </a:lnTo>
                  <a:lnTo>
                    <a:pt x="18045979" y="169916"/>
                  </a:lnTo>
                  <a:lnTo>
                    <a:pt x="18083407" y="196722"/>
                  </a:lnTo>
                  <a:lnTo>
                    <a:pt x="18117608" y="227382"/>
                  </a:lnTo>
                  <a:lnTo>
                    <a:pt x="18148269" y="261584"/>
                  </a:lnTo>
                  <a:lnTo>
                    <a:pt x="18175074" y="299011"/>
                  </a:lnTo>
                  <a:lnTo>
                    <a:pt x="18197711" y="339351"/>
                  </a:lnTo>
                  <a:lnTo>
                    <a:pt x="18215864" y="382288"/>
                  </a:lnTo>
                  <a:lnTo>
                    <a:pt x="18229220" y="427509"/>
                  </a:lnTo>
                  <a:lnTo>
                    <a:pt x="18237464" y="474699"/>
                  </a:lnTo>
                  <a:lnTo>
                    <a:pt x="18240282" y="523544"/>
                  </a:lnTo>
                  <a:lnTo>
                    <a:pt x="18240282" y="9528505"/>
                  </a:lnTo>
                  <a:lnTo>
                    <a:pt x="18237464" y="9577350"/>
                  </a:lnTo>
                  <a:lnTo>
                    <a:pt x="18229220" y="9624540"/>
                  </a:lnTo>
                  <a:lnTo>
                    <a:pt x="18215864" y="9669761"/>
                  </a:lnTo>
                  <a:lnTo>
                    <a:pt x="18197711" y="9712699"/>
                  </a:lnTo>
                  <a:lnTo>
                    <a:pt x="18175074" y="9753038"/>
                  </a:lnTo>
                  <a:lnTo>
                    <a:pt x="18148269" y="9790466"/>
                  </a:lnTo>
                  <a:lnTo>
                    <a:pt x="18117608" y="9824667"/>
                  </a:lnTo>
                  <a:lnTo>
                    <a:pt x="18083407" y="9855327"/>
                  </a:lnTo>
                  <a:lnTo>
                    <a:pt x="18045979" y="9882133"/>
                  </a:lnTo>
                  <a:lnTo>
                    <a:pt x="18005640" y="9904770"/>
                  </a:lnTo>
                  <a:lnTo>
                    <a:pt x="17962702" y="9922923"/>
                  </a:lnTo>
                  <a:lnTo>
                    <a:pt x="17917482" y="9936279"/>
                  </a:lnTo>
                  <a:lnTo>
                    <a:pt x="17870292" y="9944523"/>
                  </a:lnTo>
                  <a:lnTo>
                    <a:pt x="17821446" y="9947341"/>
                  </a:lnTo>
                  <a:lnTo>
                    <a:pt x="17821446" y="10052049"/>
                  </a:lnTo>
                  <a:lnTo>
                    <a:pt x="17869100" y="10049910"/>
                  </a:lnTo>
                  <a:lnTo>
                    <a:pt x="17915554" y="10043614"/>
                  </a:lnTo>
                  <a:lnTo>
                    <a:pt x="17960625" y="10033348"/>
                  </a:lnTo>
                  <a:lnTo>
                    <a:pt x="18004128" y="10019295"/>
                  </a:lnTo>
                  <a:lnTo>
                    <a:pt x="18045878" y="10001641"/>
                  </a:lnTo>
                  <a:lnTo>
                    <a:pt x="18085689" y="9980570"/>
                  </a:lnTo>
                  <a:lnTo>
                    <a:pt x="18123378" y="9956268"/>
                  </a:lnTo>
                  <a:lnTo>
                    <a:pt x="18158759" y="9928918"/>
                  </a:lnTo>
                  <a:lnTo>
                    <a:pt x="18191648" y="9898707"/>
                  </a:lnTo>
                  <a:lnTo>
                    <a:pt x="18221860" y="9865818"/>
                  </a:lnTo>
                  <a:lnTo>
                    <a:pt x="18249209" y="9830437"/>
                  </a:lnTo>
                  <a:lnTo>
                    <a:pt x="18273512" y="9792748"/>
                  </a:lnTo>
                  <a:lnTo>
                    <a:pt x="18294582" y="9752936"/>
                  </a:lnTo>
                  <a:lnTo>
                    <a:pt x="18312236" y="9711187"/>
                  </a:lnTo>
                  <a:lnTo>
                    <a:pt x="18326289" y="9667684"/>
                  </a:lnTo>
                  <a:lnTo>
                    <a:pt x="18336556" y="9622613"/>
                  </a:lnTo>
                  <a:lnTo>
                    <a:pt x="18342851" y="9576158"/>
                  </a:lnTo>
                  <a:lnTo>
                    <a:pt x="18344991" y="9528505"/>
                  </a:lnTo>
                  <a:lnTo>
                    <a:pt x="18344991" y="523544"/>
                  </a:lnTo>
                  <a:lnTo>
                    <a:pt x="18342851" y="475891"/>
                  </a:lnTo>
                  <a:lnTo>
                    <a:pt x="18336556" y="429436"/>
                  </a:lnTo>
                  <a:lnTo>
                    <a:pt x="18326289" y="384365"/>
                  </a:lnTo>
                  <a:lnTo>
                    <a:pt x="18312236" y="340862"/>
                  </a:lnTo>
                  <a:lnTo>
                    <a:pt x="18294528" y="299011"/>
                  </a:lnTo>
                  <a:lnTo>
                    <a:pt x="18273512" y="259301"/>
                  </a:lnTo>
                  <a:lnTo>
                    <a:pt x="18249209" y="221612"/>
                  </a:lnTo>
                  <a:lnTo>
                    <a:pt x="18221860" y="186231"/>
                  </a:lnTo>
                  <a:lnTo>
                    <a:pt x="18191648" y="153342"/>
                  </a:lnTo>
                  <a:lnTo>
                    <a:pt x="18158759" y="123130"/>
                  </a:lnTo>
                  <a:lnTo>
                    <a:pt x="18123378" y="95781"/>
                  </a:lnTo>
                  <a:lnTo>
                    <a:pt x="18085689" y="71479"/>
                  </a:lnTo>
                  <a:lnTo>
                    <a:pt x="18045878" y="50408"/>
                  </a:lnTo>
                  <a:lnTo>
                    <a:pt x="18004128" y="32754"/>
                  </a:lnTo>
                  <a:lnTo>
                    <a:pt x="17960625" y="18701"/>
                  </a:lnTo>
                  <a:lnTo>
                    <a:pt x="17915554" y="8434"/>
                  </a:lnTo>
                  <a:lnTo>
                    <a:pt x="17869100" y="2139"/>
                  </a:lnTo>
                  <a:lnTo>
                    <a:pt x="17821446" y="0"/>
                  </a:lnTo>
                  <a:close/>
                </a:path>
                <a:path w="18345150" h="10052050">
                  <a:moveTo>
                    <a:pt x="523544" y="0"/>
                  </a:moveTo>
                  <a:lnTo>
                    <a:pt x="475891" y="2139"/>
                  </a:lnTo>
                  <a:lnTo>
                    <a:pt x="429436" y="8434"/>
                  </a:lnTo>
                  <a:lnTo>
                    <a:pt x="384365" y="18701"/>
                  </a:lnTo>
                  <a:lnTo>
                    <a:pt x="340862" y="32754"/>
                  </a:lnTo>
                  <a:lnTo>
                    <a:pt x="299113" y="50408"/>
                  </a:lnTo>
                  <a:lnTo>
                    <a:pt x="259301" y="71479"/>
                  </a:lnTo>
                  <a:lnTo>
                    <a:pt x="221612" y="95781"/>
                  </a:lnTo>
                  <a:lnTo>
                    <a:pt x="186231" y="123130"/>
                  </a:lnTo>
                  <a:lnTo>
                    <a:pt x="153342" y="153342"/>
                  </a:lnTo>
                  <a:lnTo>
                    <a:pt x="123131" y="186231"/>
                  </a:lnTo>
                  <a:lnTo>
                    <a:pt x="95781" y="221612"/>
                  </a:lnTo>
                  <a:lnTo>
                    <a:pt x="71479" y="259301"/>
                  </a:lnTo>
                  <a:lnTo>
                    <a:pt x="50408" y="299113"/>
                  </a:lnTo>
                  <a:lnTo>
                    <a:pt x="32754" y="340862"/>
                  </a:lnTo>
                  <a:lnTo>
                    <a:pt x="18701" y="384365"/>
                  </a:lnTo>
                  <a:lnTo>
                    <a:pt x="8434" y="429436"/>
                  </a:lnTo>
                  <a:lnTo>
                    <a:pt x="2139" y="475891"/>
                  </a:lnTo>
                  <a:lnTo>
                    <a:pt x="0" y="523544"/>
                  </a:lnTo>
                  <a:lnTo>
                    <a:pt x="104708" y="523544"/>
                  </a:lnTo>
                  <a:lnTo>
                    <a:pt x="107526" y="474699"/>
                  </a:lnTo>
                  <a:lnTo>
                    <a:pt x="115770" y="427508"/>
                  </a:lnTo>
                  <a:lnTo>
                    <a:pt x="129126" y="382288"/>
                  </a:lnTo>
                  <a:lnTo>
                    <a:pt x="147279" y="339350"/>
                  </a:lnTo>
                  <a:lnTo>
                    <a:pt x="169916" y="299011"/>
                  </a:lnTo>
                  <a:lnTo>
                    <a:pt x="196722" y="261583"/>
                  </a:lnTo>
                  <a:lnTo>
                    <a:pt x="227382" y="227382"/>
                  </a:lnTo>
                  <a:lnTo>
                    <a:pt x="261584" y="196722"/>
                  </a:lnTo>
                  <a:lnTo>
                    <a:pt x="299011" y="169916"/>
                  </a:lnTo>
                  <a:lnTo>
                    <a:pt x="339351" y="147279"/>
                  </a:lnTo>
                  <a:lnTo>
                    <a:pt x="382288" y="129126"/>
                  </a:lnTo>
                  <a:lnTo>
                    <a:pt x="427509" y="115770"/>
                  </a:lnTo>
                  <a:lnTo>
                    <a:pt x="474699" y="107526"/>
                  </a:lnTo>
                  <a:lnTo>
                    <a:pt x="523544" y="104708"/>
                  </a:lnTo>
                  <a:lnTo>
                    <a:pt x="523544" y="0"/>
                  </a:lnTo>
                  <a:close/>
                </a:path>
                <a:path w="18345150" h="10052050">
                  <a:moveTo>
                    <a:pt x="17821446" y="0"/>
                  </a:moveTo>
                  <a:lnTo>
                    <a:pt x="523544" y="0"/>
                  </a:lnTo>
                  <a:lnTo>
                    <a:pt x="523544" y="104708"/>
                  </a:lnTo>
                  <a:lnTo>
                    <a:pt x="17821446" y="104708"/>
                  </a:lnTo>
                  <a:lnTo>
                    <a:pt x="17821446" y="0"/>
                  </a:lnTo>
                  <a:close/>
                </a:path>
              </a:pathLst>
            </a:custGeom>
            <a:solidFill>
              <a:srgbClr val="21BD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406340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그림 96">
            <a:extLst>
              <a:ext uri="{FF2B5EF4-FFF2-40B4-BE49-F238E27FC236}">
                <a16:creationId xmlns:a16="http://schemas.microsoft.com/office/drawing/2014/main" id="{91DA19AB-234A-46D7-93EA-FFBB9A3257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524" y="373573"/>
            <a:ext cx="1449979" cy="51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551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EA5767-9D9A-0BF8-2243-9390AC97ADAC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6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9A19706E-85BE-8994-6052-40A3553E38F7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0" y="1133579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41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D478959F-0A77-D662-F4D6-3328C2CC7E9B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65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과정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>
            <a:extLst>
              <a:ext uri="{FF2B5EF4-FFF2-40B4-BE49-F238E27FC236}">
                <a16:creationId xmlns:a16="http://schemas.microsoft.com/office/drawing/2014/main" id="{D1B8F1E6-DD6E-060F-07E2-35402E87C4F2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44000"/>
            <a:ext cx="11124000" cy="1040400"/>
          </a:xfrm>
          <a:prstGeom prst="rect">
            <a:avLst/>
          </a:prstGeom>
        </p:spPr>
      </p:pic>
      <p:pic>
        <p:nvPicPr>
          <p:cNvPr id="17" name="그림 16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5D863C66-D569-4D0D-F465-BEF64F5211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34400"/>
            <a:ext cx="11125901" cy="47628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7DAC92A0-A49F-0927-54B3-4267C35F7265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34000"/>
            <a:ext cx="11124000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649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그래픽, 상징, 클립아트, 폰트이(가) 표시된 사진&#10;&#10;자동 생성된 설명">
            <a:extLst>
              <a:ext uri="{FF2B5EF4-FFF2-40B4-BE49-F238E27FC236}">
                <a16:creationId xmlns:a16="http://schemas.microsoft.com/office/drawing/2014/main" id="{2B28BE57-E009-9D70-DD91-D73CBBAF05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0" y="313200"/>
            <a:ext cx="840000" cy="604800"/>
          </a:xfrm>
          <a:prstGeom prst="rect">
            <a:avLst/>
          </a:prstGeom>
        </p:spPr>
      </p:pic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18827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 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ject 12">
            <a:extLst>
              <a:ext uri="{FF2B5EF4-FFF2-40B4-BE49-F238E27FC236}">
                <a16:creationId xmlns:a16="http://schemas.microsoft.com/office/drawing/2014/main" id="{304BC6DD-DFDD-7B2A-E3AD-51C21C333B2F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EA568BC-832E-404E-A49F-D3EF940F18A3}"/>
              </a:ext>
            </a:extLst>
          </p:cNvPr>
          <p:cNvSpPr/>
          <p:nvPr userDrawn="1"/>
        </p:nvSpPr>
        <p:spPr>
          <a:xfrm>
            <a:off x="1127760" y="2447036"/>
            <a:ext cx="9607296" cy="1316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A106506-81DC-4DDA-92DB-B90AA8DDE1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0" y="1041306"/>
            <a:ext cx="11124515" cy="507968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B8ECF51F-3D05-C677-06D2-AF5ABE62FDEA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90443D-34CE-F280-B151-150727C7D045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C199D7CC-7717-07D7-B82C-897FC2FCF5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511C0B6-13B2-C9E7-AB60-DAE7BF539DF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21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>
            <a:extLst>
              <a:ext uri="{FF2B5EF4-FFF2-40B4-BE49-F238E27FC236}">
                <a16:creationId xmlns:a16="http://schemas.microsoft.com/office/drawing/2014/main" id="{064FD8CD-720C-B64C-74A4-5AE165D068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8" name="object 8">
            <a:extLst>
              <a:ext uri="{FF2B5EF4-FFF2-40B4-BE49-F238E27FC236}">
                <a16:creationId xmlns:a16="http://schemas.microsoft.com/office/drawing/2014/main" id="{0DD4A205-498B-2B7E-655A-3B148F62F2FC}"/>
              </a:ext>
            </a:extLst>
          </p:cNvPr>
          <p:cNvSpPr/>
          <p:nvPr/>
        </p:nvSpPr>
        <p:spPr>
          <a:xfrm>
            <a:off x="533790" y="1549274"/>
            <a:ext cx="11124515" cy="444750"/>
          </a:xfrm>
          <a:custGeom>
            <a:avLst/>
            <a:gdLst/>
            <a:ahLst/>
            <a:cxnLst/>
            <a:rect l="l" t="t" r="r" b="b"/>
            <a:pathLst>
              <a:path w="18345150" h="733425">
                <a:moveTo>
                  <a:pt x="17716738" y="0"/>
                </a:moveTo>
                <a:lnTo>
                  <a:pt x="628253" y="0"/>
                </a:lnTo>
                <a:lnTo>
                  <a:pt x="579155" y="1890"/>
                </a:lnTo>
                <a:lnTo>
                  <a:pt x="531091" y="7467"/>
                </a:lnTo>
                <a:lnTo>
                  <a:pt x="484200" y="16592"/>
                </a:lnTo>
                <a:lnTo>
                  <a:pt x="438622" y="29125"/>
                </a:lnTo>
                <a:lnTo>
                  <a:pt x="394496" y="44926"/>
                </a:lnTo>
                <a:lnTo>
                  <a:pt x="351963" y="63856"/>
                </a:lnTo>
                <a:lnTo>
                  <a:pt x="311161" y="85774"/>
                </a:lnTo>
                <a:lnTo>
                  <a:pt x="272231" y="110542"/>
                </a:lnTo>
                <a:lnTo>
                  <a:pt x="235312" y="138020"/>
                </a:lnTo>
                <a:lnTo>
                  <a:pt x="200544" y="168067"/>
                </a:lnTo>
                <a:lnTo>
                  <a:pt x="168067" y="200544"/>
                </a:lnTo>
                <a:lnTo>
                  <a:pt x="138020" y="235312"/>
                </a:lnTo>
                <a:lnTo>
                  <a:pt x="110542" y="272231"/>
                </a:lnTo>
                <a:lnTo>
                  <a:pt x="85774" y="311161"/>
                </a:lnTo>
                <a:lnTo>
                  <a:pt x="63856" y="351963"/>
                </a:lnTo>
                <a:lnTo>
                  <a:pt x="44926" y="394496"/>
                </a:lnTo>
                <a:lnTo>
                  <a:pt x="29125" y="438622"/>
                </a:lnTo>
                <a:lnTo>
                  <a:pt x="16592" y="484200"/>
                </a:lnTo>
                <a:lnTo>
                  <a:pt x="7467" y="531091"/>
                </a:lnTo>
                <a:lnTo>
                  <a:pt x="1890" y="579155"/>
                </a:lnTo>
                <a:lnTo>
                  <a:pt x="0" y="628253"/>
                </a:lnTo>
                <a:lnTo>
                  <a:pt x="0" y="732961"/>
                </a:lnTo>
                <a:lnTo>
                  <a:pt x="83767" y="732961"/>
                </a:lnTo>
                <a:lnTo>
                  <a:pt x="83767" y="628253"/>
                </a:lnTo>
                <a:lnTo>
                  <a:pt x="85765" y="581272"/>
                </a:lnTo>
                <a:lnTo>
                  <a:pt x="91652" y="535402"/>
                </a:lnTo>
                <a:lnTo>
                  <a:pt x="101264" y="490804"/>
                </a:lnTo>
                <a:lnTo>
                  <a:pt x="114436" y="447644"/>
                </a:lnTo>
                <a:lnTo>
                  <a:pt x="131007" y="406083"/>
                </a:lnTo>
                <a:lnTo>
                  <a:pt x="150813" y="366286"/>
                </a:lnTo>
                <a:lnTo>
                  <a:pt x="173689" y="328415"/>
                </a:lnTo>
                <a:lnTo>
                  <a:pt x="199473" y="292636"/>
                </a:lnTo>
                <a:lnTo>
                  <a:pt x="228001" y="259110"/>
                </a:lnTo>
                <a:lnTo>
                  <a:pt x="259110" y="228001"/>
                </a:lnTo>
                <a:lnTo>
                  <a:pt x="292636" y="199473"/>
                </a:lnTo>
                <a:lnTo>
                  <a:pt x="328415" y="173689"/>
                </a:lnTo>
                <a:lnTo>
                  <a:pt x="366286" y="150813"/>
                </a:lnTo>
                <a:lnTo>
                  <a:pt x="406083" y="131007"/>
                </a:lnTo>
                <a:lnTo>
                  <a:pt x="447644" y="114436"/>
                </a:lnTo>
                <a:lnTo>
                  <a:pt x="490804" y="101264"/>
                </a:lnTo>
                <a:lnTo>
                  <a:pt x="535402" y="91652"/>
                </a:lnTo>
                <a:lnTo>
                  <a:pt x="581272" y="85765"/>
                </a:lnTo>
                <a:lnTo>
                  <a:pt x="628253" y="83767"/>
                </a:lnTo>
                <a:lnTo>
                  <a:pt x="17716738" y="83767"/>
                </a:lnTo>
                <a:lnTo>
                  <a:pt x="17763718" y="85765"/>
                </a:lnTo>
                <a:lnTo>
                  <a:pt x="17809589" y="91652"/>
                </a:lnTo>
                <a:lnTo>
                  <a:pt x="17854186" y="101264"/>
                </a:lnTo>
                <a:lnTo>
                  <a:pt x="17897347" y="114436"/>
                </a:lnTo>
                <a:lnTo>
                  <a:pt x="17938908" y="131007"/>
                </a:lnTo>
                <a:lnTo>
                  <a:pt x="17978705" y="150813"/>
                </a:lnTo>
                <a:lnTo>
                  <a:pt x="18016575" y="173689"/>
                </a:lnTo>
                <a:lnTo>
                  <a:pt x="18052355" y="199473"/>
                </a:lnTo>
                <a:lnTo>
                  <a:pt x="18085881" y="228001"/>
                </a:lnTo>
                <a:lnTo>
                  <a:pt x="18116990" y="259110"/>
                </a:lnTo>
                <a:lnTo>
                  <a:pt x="18145518" y="292636"/>
                </a:lnTo>
                <a:lnTo>
                  <a:pt x="18171301" y="328415"/>
                </a:lnTo>
                <a:lnTo>
                  <a:pt x="18194178" y="366286"/>
                </a:lnTo>
                <a:lnTo>
                  <a:pt x="18213983" y="406083"/>
                </a:lnTo>
                <a:lnTo>
                  <a:pt x="18230554" y="447644"/>
                </a:lnTo>
                <a:lnTo>
                  <a:pt x="18243727" y="490804"/>
                </a:lnTo>
                <a:lnTo>
                  <a:pt x="18253338" y="535402"/>
                </a:lnTo>
                <a:lnTo>
                  <a:pt x="18259225" y="581272"/>
                </a:lnTo>
                <a:lnTo>
                  <a:pt x="18261224" y="628253"/>
                </a:lnTo>
                <a:lnTo>
                  <a:pt x="18261224" y="732961"/>
                </a:lnTo>
                <a:lnTo>
                  <a:pt x="18344991" y="732961"/>
                </a:lnTo>
                <a:lnTo>
                  <a:pt x="18344991" y="628253"/>
                </a:lnTo>
                <a:lnTo>
                  <a:pt x="18343100" y="579155"/>
                </a:lnTo>
                <a:lnTo>
                  <a:pt x="18337523" y="531091"/>
                </a:lnTo>
                <a:lnTo>
                  <a:pt x="18328398" y="484200"/>
                </a:lnTo>
                <a:lnTo>
                  <a:pt x="18315865" y="438622"/>
                </a:lnTo>
                <a:lnTo>
                  <a:pt x="18300064" y="394496"/>
                </a:lnTo>
                <a:lnTo>
                  <a:pt x="18281134" y="351963"/>
                </a:lnTo>
                <a:lnTo>
                  <a:pt x="18259216" y="311161"/>
                </a:lnTo>
                <a:lnTo>
                  <a:pt x="18234448" y="272231"/>
                </a:lnTo>
                <a:lnTo>
                  <a:pt x="18206971" y="235312"/>
                </a:lnTo>
                <a:lnTo>
                  <a:pt x="18176923" y="200544"/>
                </a:lnTo>
                <a:lnTo>
                  <a:pt x="18144446" y="168067"/>
                </a:lnTo>
                <a:lnTo>
                  <a:pt x="18109678" y="138020"/>
                </a:lnTo>
                <a:lnTo>
                  <a:pt x="18072759" y="110542"/>
                </a:lnTo>
                <a:lnTo>
                  <a:pt x="18033829" y="85774"/>
                </a:lnTo>
                <a:lnTo>
                  <a:pt x="17993027" y="63856"/>
                </a:lnTo>
                <a:lnTo>
                  <a:pt x="17950494" y="44926"/>
                </a:lnTo>
                <a:lnTo>
                  <a:pt x="17906368" y="29125"/>
                </a:lnTo>
                <a:lnTo>
                  <a:pt x="17860790" y="16592"/>
                </a:lnTo>
                <a:lnTo>
                  <a:pt x="17813899" y="7467"/>
                </a:lnTo>
                <a:lnTo>
                  <a:pt x="17765835" y="1890"/>
                </a:lnTo>
                <a:lnTo>
                  <a:pt x="17716738" y="0"/>
                </a:lnTo>
                <a:close/>
              </a:path>
            </a:pathLst>
          </a:custGeom>
          <a:solidFill>
            <a:srgbClr val="FFCA05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4B2AD9A1-A1F9-693D-CC57-B5D15552C10E}"/>
              </a:ext>
            </a:extLst>
          </p:cNvPr>
          <p:cNvSpPr/>
          <p:nvPr/>
        </p:nvSpPr>
        <p:spPr>
          <a:xfrm>
            <a:off x="533788" y="1993749"/>
            <a:ext cx="11124515" cy="4400517"/>
          </a:xfrm>
          <a:custGeom>
            <a:avLst/>
            <a:gdLst/>
            <a:ahLst/>
            <a:cxnLst/>
            <a:rect l="l" t="t" r="r" b="b"/>
            <a:pathLst>
              <a:path w="18345150" h="7256780">
                <a:moveTo>
                  <a:pt x="18344985" y="0"/>
                </a:moveTo>
                <a:lnTo>
                  <a:pt x="18261216" y="0"/>
                </a:lnTo>
                <a:lnTo>
                  <a:pt x="18261216" y="6628066"/>
                </a:lnTo>
                <a:lnTo>
                  <a:pt x="18259222" y="6675044"/>
                </a:lnTo>
                <a:lnTo>
                  <a:pt x="18253342" y="6720916"/>
                </a:lnTo>
                <a:lnTo>
                  <a:pt x="18243728" y="6765518"/>
                </a:lnTo>
                <a:lnTo>
                  <a:pt x="18230546" y="6808673"/>
                </a:lnTo>
                <a:lnTo>
                  <a:pt x="18213985" y="6850240"/>
                </a:lnTo>
                <a:lnTo>
                  <a:pt x="18194173" y="6890029"/>
                </a:lnTo>
                <a:lnTo>
                  <a:pt x="18171300" y="6927901"/>
                </a:lnTo>
                <a:lnTo>
                  <a:pt x="18145519" y="6963689"/>
                </a:lnTo>
                <a:lnTo>
                  <a:pt x="18116982" y="6997205"/>
                </a:lnTo>
                <a:lnTo>
                  <a:pt x="18085880" y="7028320"/>
                </a:lnTo>
                <a:lnTo>
                  <a:pt x="18052352" y="7056844"/>
                </a:lnTo>
                <a:lnTo>
                  <a:pt x="18016576" y="7082625"/>
                </a:lnTo>
                <a:lnTo>
                  <a:pt x="17978705" y="7105510"/>
                </a:lnTo>
                <a:lnTo>
                  <a:pt x="17938903" y="7125309"/>
                </a:lnTo>
                <a:lnTo>
                  <a:pt x="17897348" y="7141883"/>
                </a:lnTo>
                <a:lnTo>
                  <a:pt x="17854181" y="7155053"/>
                </a:lnTo>
                <a:lnTo>
                  <a:pt x="17809591" y="7164667"/>
                </a:lnTo>
                <a:lnTo>
                  <a:pt x="17763719" y="7170560"/>
                </a:lnTo>
                <a:lnTo>
                  <a:pt x="17716742" y="7172553"/>
                </a:lnTo>
                <a:lnTo>
                  <a:pt x="628243" y="7172553"/>
                </a:lnTo>
                <a:lnTo>
                  <a:pt x="581266" y="7170560"/>
                </a:lnTo>
                <a:lnTo>
                  <a:pt x="535393" y="7164667"/>
                </a:lnTo>
                <a:lnTo>
                  <a:pt x="490804" y="7155053"/>
                </a:lnTo>
                <a:lnTo>
                  <a:pt x="447636" y="7141883"/>
                </a:lnTo>
                <a:lnTo>
                  <a:pt x="406082" y="7125309"/>
                </a:lnTo>
                <a:lnTo>
                  <a:pt x="366280" y="7105510"/>
                </a:lnTo>
                <a:lnTo>
                  <a:pt x="328409" y="7082625"/>
                </a:lnTo>
                <a:lnTo>
                  <a:pt x="292633" y="7056844"/>
                </a:lnTo>
                <a:lnTo>
                  <a:pt x="259105" y="7028320"/>
                </a:lnTo>
                <a:lnTo>
                  <a:pt x="228003" y="6997205"/>
                </a:lnTo>
                <a:lnTo>
                  <a:pt x="199466" y="6963689"/>
                </a:lnTo>
                <a:lnTo>
                  <a:pt x="173685" y="6927901"/>
                </a:lnTo>
                <a:lnTo>
                  <a:pt x="150812" y="6890029"/>
                </a:lnTo>
                <a:lnTo>
                  <a:pt x="131000" y="6850240"/>
                </a:lnTo>
                <a:lnTo>
                  <a:pt x="114439" y="6808673"/>
                </a:lnTo>
                <a:lnTo>
                  <a:pt x="101257" y="6765518"/>
                </a:lnTo>
                <a:lnTo>
                  <a:pt x="91643" y="6720916"/>
                </a:lnTo>
                <a:lnTo>
                  <a:pt x="85763" y="6675044"/>
                </a:lnTo>
                <a:lnTo>
                  <a:pt x="83769" y="6628066"/>
                </a:lnTo>
                <a:lnTo>
                  <a:pt x="83769" y="3827107"/>
                </a:lnTo>
                <a:lnTo>
                  <a:pt x="133477" y="3824909"/>
                </a:lnTo>
                <a:lnTo>
                  <a:pt x="182486" y="3818420"/>
                </a:lnTo>
                <a:lnTo>
                  <a:pt x="230505" y="3807726"/>
                </a:lnTo>
                <a:lnTo>
                  <a:pt x="277291" y="3792956"/>
                </a:lnTo>
                <a:lnTo>
                  <a:pt x="322592" y="3774198"/>
                </a:lnTo>
                <a:lnTo>
                  <a:pt x="366115" y="3751554"/>
                </a:lnTo>
                <a:lnTo>
                  <a:pt x="407644" y="3725164"/>
                </a:lnTo>
                <a:lnTo>
                  <a:pt x="446874" y="3695103"/>
                </a:lnTo>
                <a:lnTo>
                  <a:pt x="483577" y="3661499"/>
                </a:lnTo>
                <a:lnTo>
                  <a:pt x="517194" y="3624796"/>
                </a:lnTo>
                <a:lnTo>
                  <a:pt x="547243" y="3585553"/>
                </a:lnTo>
                <a:lnTo>
                  <a:pt x="573646" y="3544036"/>
                </a:lnTo>
                <a:lnTo>
                  <a:pt x="596277" y="3500501"/>
                </a:lnTo>
                <a:lnTo>
                  <a:pt x="615035" y="3455212"/>
                </a:lnTo>
                <a:lnTo>
                  <a:pt x="629818" y="3408413"/>
                </a:lnTo>
                <a:lnTo>
                  <a:pt x="640511" y="3360394"/>
                </a:lnTo>
                <a:lnTo>
                  <a:pt x="647001" y="3311398"/>
                </a:lnTo>
                <a:lnTo>
                  <a:pt x="649185" y="3261677"/>
                </a:lnTo>
                <a:lnTo>
                  <a:pt x="647001" y="3211957"/>
                </a:lnTo>
                <a:lnTo>
                  <a:pt x="640511" y="3162960"/>
                </a:lnTo>
                <a:lnTo>
                  <a:pt x="629818" y="3114929"/>
                </a:lnTo>
                <a:lnTo>
                  <a:pt x="615035" y="3068142"/>
                </a:lnTo>
                <a:lnTo>
                  <a:pt x="596277" y="3022854"/>
                </a:lnTo>
                <a:lnTo>
                  <a:pt x="573646" y="2979318"/>
                </a:lnTo>
                <a:lnTo>
                  <a:pt x="547243" y="2937802"/>
                </a:lnTo>
                <a:lnTo>
                  <a:pt x="517194" y="2898559"/>
                </a:lnTo>
                <a:lnTo>
                  <a:pt x="483577" y="2861856"/>
                </a:lnTo>
                <a:lnTo>
                  <a:pt x="446874" y="2828252"/>
                </a:lnTo>
                <a:lnTo>
                  <a:pt x="407644" y="2798191"/>
                </a:lnTo>
                <a:lnTo>
                  <a:pt x="366115" y="2771800"/>
                </a:lnTo>
                <a:lnTo>
                  <a:pt x="322592" y="2749156"/>
                </a:lnTo>
                <a:lnTo>
                  <a:pt x="277291" y="2730398"/>
                </a:lnTo>
                <a:lnTo>
                  <a:pt x="230505" y="2715615"/>
                </a:lnTo>
                <a:lnTo>
                  <a:pt x="182486" y="2704935"/>
                </a:lnTo>
                <a:lnTo>
                  <a:pt x="133477" y="2698432"/>
                </a:lnTo>
                <a:lnTo>
                  <a:pt x="83769" y="2696248"/>
                </a:lnTo>
                <a:lnTo>
                  <a:pt x="83769" y="0"/>
                </a:lnTo>
                <a:lnTo>
                  <a:pt x="0" y="0"/>
                </a:lnTo>
                <a:lnTo>
                  <a:pt x="0" y="6628066"/>
                </a:lnTo>
                <a:lnTo>
                  <a:pt x="1892" y="6677165"/>
                </a:lnTo>
                <a:lnTo>
                  <a:pt x="7467" y="6725234"/>
                </a:lnTo>
                <a:lnTo>
                  <a:pt x="16586" y="6772122"/>
                </a:lnTo>
                <a:lnTo>
                  <a:pt x="29121" y="6817703"/>
                </a:lnTo>
                <a:lnTo>
                  <a:pt x="44919" y="6861823"/>
                </a:lnTo>
                <a:lnTo>
                  <a:pt x="63855" y="6904355"/>
                </a:lnTo>
                <a:lnTo>
                  <a:pt x="85775" y="6945160"/>
                </a:lnTo>
                <a:lnTo>
                  <a:pt x="110540" y="6984085"/>
                </a:lnTo>
                <a:lnTo>
                  <a:pt x="138010" y="7021004"/>
                </a:lnTo>
                <a:lnTo>
                  <a:pt x="168059" y="7055777"/>
                </a:lnTo>
                <a:lnTo>
                  <a:pt x="200545" y="7088251"/>
                </a:lnTo>
                <a:lnTo>
                  <a:pt x="235305" y="7118299"/>
                </a:lnTo>
                <a:lnTo>
                  <a:pt x="272224" y="7145782"/>
                </a:lnTo>
                <a:lnTo>
                  <a:pt x="311162" y="7170547"/>
                </a:lnTo>
                <a:lnTo>
                  <a:pt x="351955" y="7192467"/>
                </a:lnTo>
                <a:lnTo>
                  <a:pt x="394487" y="7211390"/>
                </a:lnTo>
                <a:lnTo>
                  <a:pt x="438619" y="7227189"/>
                </a:lnTo>
                <a:lnTo>
                  <a:pt x="484200" y="7239724"/>
                </a:lnTo>
                <a:lnTo>
                  <a:pt x="531088" y="7248855"/>
                </a:lnTo>
                <a:lnTo>
                  <a:pt x="579158" y="7254430"/>
                </a:lnTo>
                <a:lnTo>
                  <a:pt x="628243" y="7256323"/>
                </a:lnTo>
                <a:lnTo>
                  <a:pt x="17716742" y="7256323"/>
                </a:lnTo>
                <a:lnTo>
                  <a:pt x="17765827" y="7254430"/>
                </a:lnTo>
                <a:lnTo>
                  <a:pt x="17813897" y="7248855"/>
                </a:lnTo>
                <a:lnTo>
                  <a:pt x="17860785" y="7239724"/>
                </a:lnTo>
                <a:lnTo>
                  <a:pt x="17906365" y="7227189"/>
                </a:lnTo>
                <a:lnTo>
                  <a:pt x="17950498" y="7211390"/>
                </a:lnTo>
                <a:lnTo>
                  <a:pt x="17993030" y="7192467"/>
                </a:lnTo>
                <a:lnTo>
                  <a:pt x="18033823" y="7170547"/>
                </a:lnTo>
                <a:lnTo>
                  <a:pt x="18072761" y="7145782"/>
                </a:lnTo>
                <a:lnTo>
                  <a:pt x="18109680" y="7118299"/>
                </a:lnTo>
                <a:lnTo>
                  <a:pt x="18144440" y="7088251"/>
                </a:lnTo>
                <a:lnTo>
                  <a:pt x="18176926" y="7055777"/>
                </a:lnTo>
                <a:lnTo>
                  <a:pt x="18206974" y="7021004"/>
                </a:lnTo>
                <a:lnTo>
                  <a:pt x="18234444" y="6984085"/>
                </a:lnTo>
                <a:lnTo>
                  <a:pt x="18259209" y="6945160"/>
                </a:lnTo>
                <a:lnTo>
                  <a:pt x="18281130" y="6904355"/>
                </a:lnTo>
                <a:lnTo>
                  <a:pt x="18300065" y="6861823"/>
                </a:lnTo>
                <a:lnTo>
                  <a:pt x="18315864" y="6817703"/>
                </a:lnTo>
                <a:lnTo>
                  <a:pt x="18328399" y="6772122"/>
                </a:lnTo>
                <a:lnTo>
                  <a:pt x="18337518" y="6725234"/>
                </a:lnTo>
                <a:lnTo>
                  <a:pt x="18343093" y="6677165"/>
                </a:lnTo>
                <a:lnTo>
                  <a:pt x="18344985" y="6628066"/>
                </a:lnTo>
                <a:lnTo>
                  <a:pt x="18344985" y="0"/>
                </a:lnTo>
                <a:close/>
              </a:path>
            </a:pathLst>
          </a:custGeom>
          <a:solidFill>
            <a:srgbClr val="FFEFB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04C9600D-7FE9-4A3C-8EDC-850D1E07E034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A107857-7B09-A70B-49CB-630AA50B3A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803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림 7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906D1E7-F85D-5464-A44F-6F8E896F2E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6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0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준비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7">
            <a:extLst>
              <a:ext uri="{FF2B5EF4-FFF2-40B4-BE49-F238E27FC236}">
                <a16:creationId xmlns:a16="http://schemas.microsoft.com/office/drawing/2014/main" id="{D121D4E6-8735-E8EF-089F-2FF6D286C721}"/>
              </a:ext>
            </a:extLst>
          </p:cNvPr>
          <p:cNvGrpSpPr/>
          <p:nvPr userDrawn="1"/>
        </p:nvGrpSpPr>
        <p:grpSpPr>
          <a:xfrm>
            <a:off x="533788" y="1549274"/>
            <a:ext cx="11124517" cy="4844992"/>
            <a:chOff x="879551" y="2952789"/>
            <a:chExt cx="18345153" cy="7989752"/>
          </a:xfrm>
        </p:grpSpPr>
        <p:sp>
          <p:nvSpPr>
            <p:cNvPr id="15" name="object 8">
              <a:extLst>
                <a:ext uri="{FF2B5EF4-FFF2-40B4-BE49-F238E27FC236}">
                  <a16:creationId xmlns:a16="http://schemas.microsoft.com/office/drawing/2014/main" id="{3D614561-44DF-F96E-4A4B-6F94DFB5FEFA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6" name="object 9">
              <a:extLst>
                <a:ext uri="{FF2B5EF4-FFF2-40B4-BE49-F238E27FC236}">
                  <a16:creationId xmlns:a16="http://schemas.microsoft.com/office/drawing/2014/main" id="{E8167ACE-902D-D84D-5F77-816FCA969023}"/>
                </a:ext>
              </a:extLst>
            </p:cNvPr>
            <p:cNvSpPr/>
            <p:nvPr/>
          </p:nvSpPr>
          <p:spPr>
            <a:xfrm>
              <a:off x="879551" y="368576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85" y="0"/>
                  </a:moveTo>
                  <a:lnTo>
                    <a:pt x="18261216" y="0"/>
                  </a:lnTo>
                  <a:lnTo>
                    <a:pt x="18261216" y="6628066"/>
                  </a:lnTo>
                  <a:lnTo>
                    <a:pt x="18259222" y="6675044"/>
                  </a:lnTo>
                  <a:lnTo>
                    <a:pt x="18253342" y="6720916"/>
                  </a:lnTo>
                  <a:lnTo>
                    <a:pt x="18243728" y="6765518"/>
                  </a:lnTo>
                  <a:lnTo>
                    <a:pt x="18230546" y="6808673"/>
                  </a:lnTo>
                  <a:lnTo>
                    <a:pt x="18213985" y="6850240"/>
                  </a:lnTo>
                  <a:lnTo>
                    <a:pt x="18194173" y="6890029"/>
                  </a:lnTo>
                  <a:lnTo>
                    <a:pt x="18171300" y="6927901"/>
                  </a:lnTo>
                  <a:lnTo>
                    <a:pt x="18145519" y="6963689"/>
                  </a:lnTo>
                  <a:lnTo>
                    <a:pt x="18116982" y="6997205"/>
                  </a:lnTo>
                  <a:lnTo>
                    <a:pt x="18085880" y="7028320"/>
                  </a:lnTo>
                  <a:lnTo>
                    <a:pt x="18052352" y="7056844"/>
                  </a:lnTo>
                  <a:lnTo>
                    <a:pt x="18016576" y="7082625"/>
                  </a:lnTo>
                  <a:lnTo>
                    <a:pt x="17978705" y="7105510"/>
                  </a:lnTo>
                  <a:lnTo>
                    <a:pt x="17938903" y="7125309"/>
                  </a:lnTo>
                  <a:lnTo>
                    <a:pt x="17897348" y="7141883"/>
                  </a:lnTo>
                  <a:lnTo>
                    <a:pt x="17854181" y="7155053"/>
                  </a:lnTo>
                  <a:lnTo>
                    <a:pt x="17809591" y="7164667"/>
                  </a:lnTo>
                  <a:lnTo>
                    <a:pt x="17763719" y="7170560"/>
                  </a:lnTo>
                  <a:lnTo>
                    <a:pt x="17716742" y="7172553"/>
                  </a:lnTo>
                  <a:lnTo>
                    <a:pt x="628243" y="7172553"/>
                  </a:lnTo>
                  <a:lnTo>
                    <a:pt x="581266" y="7170560"/>
                  </a:lnTo>
                  <a:lnTo>
                    <a:pt x="535393" y="7164667"/>
                  </a:lnTo>
                  <a:lnTo>
                    <a:pt x="490804" y="7155053"/>
                  </a:lnTo>
                  <a:lnTo>
                    <a:pt x="447636" y="7141883"/>
                  </a:lnTo>
                  <a:lnTo>
                    <a:pt x="406082" y="7125309"/>
                  </a:lnTo>
                  <a:lnTo>
                    <a:pt x="366280" y="7105510"/>
                  </a:lnTo>
                  <a:lnTo>
                    <a:pt x="328409" y="7082625"/>
                  </a:lnTo>
                  <a:lnTo>
                    <a:pt x="292633" y="7056844"/>
                  </a:lnTo>
                  <a:lnTo>
                    <a:pt x="259105" y="7028320"/>
                  </a:lnTo>
                  <a:lnTo>
                    <a:pt x="228003" y="6997205"/>
                  </a:lnTo>
                  <a:lnTo>
                    <a:pt x="199466" y="6963689"/>
                  </a:lnTo>
                  <a:lnTo>
                    <a:pt x="173685" y="6927901"/>
                  </a:lnTo>
                  <a:lnTo>
                    <a:pt x="150812" y="6890029"/>
                  </a:lnTo>
                  <a:lnTo>
                    <a:pt x="131000" y="6850240"/>
                  </a:lnTo>
                  <a:lnTo>
                    <a:pt x="114439" y="6808673"/>
                  </a:lnTo>
                  <a:lnTo>
                    <a:pt x="101257" y="6765518"/>
                  </a:lnTo>
                  <a:lnTo>
                    <a:pt x="91643" y="6720916"/>
                  </a:lnTo>
                  <a:lnTo>
                    <a:pt x="85763" y="6675044"/>
                  </a:lnTo>
                  <a:lnTo>
                    <a:pt x="83769" y="6628066"/>
                  </a:lnTo>
                  <a:lnTo>
                    <a:pt x="83769" y="3827107"/>
                  </a:lnTo>
                  <a:lnTo>
                    <a:pt x="133477" y="3824909"/>
                  </a:lnTo>
                  <a:lnTo>
                    <a:pt x="182486" y="3818420"/>
                  </a:lnTo>
                  <a:lnTo>
                    <a:pt x="230505" y="3807726"/>
                  </a:lnTo>
                  <a:lnTo>
                    <a:pt x="277291" y="3792956"/>
                  </a:lnTo>
                  <a:lnTo>
                    <a:pt x="322592" y="3774198"/>
                  </a:lnTo>
                  <a:lnTo>
                    <a:pt x="366115" y="3751554"/>
                  </a:lnTo>
                  <a:lnTo>
                    <a:pt x="407644" y="3725164"/>
                  </a:lnTo>
                  <a:lnTo>
                    <a:pt x="446874" y="3695103"/>
                  </a:lnTo>
                  <a:lnTo>
                    <a:pt x="483577" y="3661499"/>
                  </a:lnTo>
                  <a:lnTo>
                    <a:pt x="517194" y="3624796"/>
                  </a:lnTo>
                  <a:lnTo>
                    <a:pt x="547243" y="3585553"/>
                  </a:lnTo>
                  <a:lnTo>
                    <a:pt x="573646" y="3544036"/>
                  </a:lnTo>
                  <a:lnTo>
                    <a:pt x="596277" y="3500501"/>
                  </a:lnTo>
                  <a:lnTo>
                    <a:pt x="615035" y="3455212"/>
                  </a:lnTo>
                  <a:lnTo>
                    <a:pt x="629818" y="3408413"/>
                  </a:lnTo>
                  <a:lnTo>
                    <a:pt x="640511" y="3360394"/>
                  </a:lnTo>
                  <a:lnTo>
                    <a:pt x="647001" y="3311398"/>
                  </a:lnTo>
                  <a:lnTo>
                    <a:pt x="649185" y="3261677"/>
                  </a:lnTo>
                  <a:lnTo>
                    <a:pt x="647001" y="3211957"/>
                  </a:lnTo>
                  <a:lnTo>
                    <a:pt x="640511" y="3162960"/>
                  </a:lnTo>
                  <a:lnTo>
                    <a:pt x="629818" y="3114929"/>
                  </a:lnTo>
                  <a:lnTo>
                    <a:pt x="615035" y="3068142"/>
                  </a:lnTo>
                  <a:lnTo>
                    <a:pt x="596277" y="3022854"/>
                  </a:lnTo>
                  <a:lnTo>
                    <a:pt x="573646" y="2979318"/>
                  </a:lnTo>
                  <a:lnTo>
                    <a:pt x="547243" y="2937802"/>
                  </a:lnTo>
                  <a:lnTo>
                    <a:pt x="517194" y="2898559"/>
                  </a:lnTo>
                  <a:lnTo>
                    <a:pt x="483577" y="2861856"/>
                  </a:lnTo>
                  <a:lnTo>
                    <a:pt x="446874" y="2828252"/>
                  </a:lnTo>
                  <a:lnTo>
                    <a:pt x="407644" y="2798191"/>
                  </a:lnTo>
                  <a:lnTo>
                    <a:pt x="366115" y="2771800"/>
                  </a:lnTo>
                  <a:lnTo>
                    <a:pt x="322592" y="2749156"/>
                  </a:lnTo>
                  <a:lnTo>
                    <a:pt x="277291" y="2730398"/>
                  </a:lnTo>
                  <a:lnTo>
                    <a:pt x="230505" y="2715615"/>
                  </a:lnTo>
                  <a:lnTo>
                    <a:pt x="182486" y="2704935"/>
                  </a:lnTo>
                  <a:lnTo>
                    <a:pt x="133477" y="2698432"/>
                  </a:lnTo>
                  <a:lnTo>
                    <a:pt x="83769" y="2696248"/>
                  </a:lnTo>
                  <a:lnTo>
                    <a:pt x="83769" y="0"/>
                  </a:lnTo>
                  <a:lnTo>
                    <a:pt x="0" y="0"/>
                  </a:lnTo>
                  <a:lnTo>
                    <a:pt x="0" y="6628066"/>
                  </a:lnTo>
                  <a:lnTo>
                    <a:pt x="1892" y="6677165"/>
                  </a:lnTo>
                  <a:lnTo>
                    <a:pt x="7467" y="6725234"/>
                  </a:lnTo>
                  <a:lnTo>
                    <a:pt x="16586" y="6772122"/>
                  </a:lnTo>
                  <a:lnTo>
                    <a:pt x="29121" y="6817703"/>
                  </a:lnTo>
                  <a:lnTo>
                    <a:pt x="44919" y="6861823"/>
                  </a:lnTo>
                  <a:lnTo>
                    <a:pt x="63855" y="6904355"/>
                  </a:lnTo>
                  <a:lnTo>
                    <a:pt x="85775" y="6945160"/>
                  </a:lnTo>
                  <a:lnTo>
                    <a:pt x="110540" y="6984085"/>
                  </a:lnTo>
                  <a:lnTo>
                    <a:pt x="138010" y="7021004"/>
                  </a:lnTo>
                  <a:lnTo>
                    <a:pt x="168059" y="7055777"/>
                  </a:lnTo>
                  <a:lnTo>
                    <a:pt x="200545" y="7088251"/>
                  </a:lnTo>
                  <a:lnTo>
                    <a:pt x="235305" y="7118299"/>
                  </a:lnTo>
                  <a:lnTo>
                    <a:pt x="272224" y="7145782"/>
                  </a:lnTo>
                  <a:lnTo>
                    <a:pt x="311162" y="7170547"/>
                  </a:lnTo>
                  <a:lnTo>
                    <a:pt x="351955" y="7192467"/>
                  </a:lnTo>
                  <a:lnTo>
                    <a:pt x="394487" y="7211390"/>
                  </a:lnTo>
                  <a:lnTo>
                    <a:pt x="438619" y="7227189"/>
                  </a:lnTo>
                  <a:lnTo>
                    <a:pt x="484200" y="7239724"/>
                  </a:lnTo>
                  <a:lnTo>
                    <a:pt x="531088" y="7248855"/>
                  </a:lnTo>
                  <a:lnTo>
                    <a:pt x="579158" y="7254430"/>
                  </a:lnTo>
                  <a:lnTo>
                    <a:pt x="628243" y="7256323"/>
                  </a:lnTo>
                  <a:lnTo>
                    <a:pt x="17716742" y="7256323"/>
                  </a:lnTo>
                  <a:lnTo>
                    <a:pt x="17765827" y="7254430"/>
                  </a:lnTo>
                  <a:lnTo>
                    <a:pt x="17813897" y="7248855"/>
                  </a:lnTo>
                  <a:lnTo>
                    <a:pt x="17860785" y="7239724"/>
                  </a:lnTo>
                  <a:lnTo>
                    <a:pt x="17906365" y="7227189"/>
                  </a:lnTo>
                  <a:lnTo>
                    <a:pt x="17950498" y="7211390"/>
                  </a:lnTo>
                  <a:lnTo>
                    <a:pt x="17993030" y="7192467"/>
                  </a:lnTo>
                  <a:lnTo>
                    <a:pt x="18033823" y="7170547"/>
                  </a:lnTo>
                  <a:lnTo>
                    <a:pt x="18072761" y="7145782"/>
                  </a:lnTo>
                  <a:lnTo>
                    <a:pt x="18109680" y="7118299"/>
                  </a:lnTo>
                  <a:lnTo>
                    <a:pt x="18144440" y="7088251"/>
                  </a:lnTo>
                  <a:lnTo>
                    <a:pt x="18176926" y="7055777"/>
                  </a:lnTo>
                  <a:lnTo>
                    <a:pt x="18206974" y="7021004"/>
                  </a:lnTo>
                  <a:lnTo>
                    <a:pt x="18234444" y="6984085"/>
                  </a:lnTo>
                  <a:lnTo>
                    <a:pt x="18259209" y="6945160"/>
                  </a:lnTo>
                  <a:lnTo>
                    <a:pt x="18281130" y="6904355"/>
                  </a:lnTo>
                  <a:lnTo>
                    <a:pt x="18300065" y="6861823"/>
                  </a:lnTo>
                  <a:lnTo>
                    <a:pt x="18315864" y="6817703"/>
                  </a:lnTo>
                  <a:lnTo>
                    <a:pt x="18328399" y="6772122"/>
                  </a:lnTo>
                  <a:lnTo>
                    <a:pt x="18337518" y="6725234"/>
                  </a:lnTo>
                  <a:lnTo>
                    <a:pt x="18343093" y="6677165"/>
                  </a:lnTo>
                  <a:lnTo>
                    <a:pt x="18344985" y="6628066"/>
                  </a:lnTo>
                  <a:lnTo>
                    <a:pt x="18344985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11">
              <a:extLst>
                <a:ext uri="{FF2B5EF4-FFF2-40B4-BE49-F238E27FC236}">
                  <a16:creationId xmlns:a16="http://schemas.microsoft.com/office/drawing/2014/main" id="{97479D74-BD7C-6FBF-1BE1-C1DBF32768F7}"/>
                </a:ext>
              </a:extLst>
            </p:cNvPr>
            <p:cNvSpPr/>
            <p:nvPr/>
          </p:nvSpPr>
          <p:spPr>
            <a:xfrm>
              <a:off x="1937113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39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1" name="object 13">
              <a:extLst>
                <a:ext uri="{FF2B5EF4-FFF2-40B4-BE49-F238E27FC236}">
                  <a16:creationId xmlns:a16="http://schemas.microsoft.com/office/drawing/2014/main" id="{8E33446B-FAB2-DECE-F862-1516E53DF15E}"/>
                </a:ext>
              </a:extLst>
            </p:cNvPr>
            <p:cNvSpPr/>
            <p:nvPr/>
          </p:nvSpPr>
          <p:spPr>
            <a:xfrm>
              <a:off x="2942318" y="3581042"/>
              <a:ext cx="1570990" cy="1570990"/>
            </a:xfrm>
            <a:custGeom>
              <a:avLst/>
              <a:gdLst/>
              <a:ahLst/>
              <a:cxnLst/>
              <a:rect l="l" t="t" r="r" b="b"/>
              <a:pathLst>
                <a:path w="1570989" h="1570989">
                  <a:moveTo>
                    <a:pt x="1361215" y="0"/>
                  </a:moveTo>
                  <a:lnTo>
                    <a:pt x="209417" y="0"/>
                  </a:lnTo>
                  <a:lnTo>
                    <a:pt x="161400" y="5530"/>
                  </a:lnTo>
                  <a:lnTo>
                    <a:pt x="117321" y="21285"/>
                  </a:lnTo>
                  <a:lnTo>
                    <a:pt x="78437" y="46006"/>
                  </a:lnTo>
                  <a:lnTo>
                    <a:pt x="46006" y="78437"/>
                  </a:lnTo>
                  <a:lnTo>
                    <a:pt x="21285" y="117321"/>
                  </a:lnTo>
                  <a:lnTo>
                    <a:pt x="5530" y="161400"/>
                  </a:lnTo>
                  <a:lnTo>
                    <a:pt x="0" y="209417"/>
                  </a:lnTo>
                  <a:lnTo>
                    <a:pt x="0" y="1361215"/>
                  </a:lnTo>
                  <a:lnTo>
                    <a:pt x="5530" y="1409232"/>
                  </a:lnTo>
                  <a:lnTo>
                    <a:pt x="21285" y="1453311"/>
                  </a:lnTo>
                  <a:lnTo>
                    <a:pt x="46006" y="1492195"/>
                  </a:lnTo>
                  <a:lnTo>
                    <a:pt x="78437" y="1524626"/>
                  </a:lnTo>
                  <a:lnTo>
                    <a:pt x="117321" y="1549347"/>
                  </a:lnTo>
                  <a:lnTo>
                    <a:pt x="161400" y="1565101"/>
                  </a:lnTo>
                  <a:lnTo>
                    <a:pt x="209417" y="1570632"/>
                  </a:lnTo>
                  <a:lnTo>
                    <a:pt x="1361215" y="1570632"/>
                  </a:lnTo>
                  <a:lnTo>
                    <a:pt x="1409232" y="1565101"/>
                  </a:lnTo>
                  <a:lnTo>
                    <a:pt x="1453311" y="1549347"/>
                  </a:lnTo>
                  <a:lnTo>
                    <a:pt x="1492195" y="1524626"/>
                  </a:lnTo>
                  <a:lnTo>
                    <a:pt x="1524626" y="1492195"/>
                  </a:lnTo>
                  <a:lnTo>
                    <a:pt x="1549347" y="1453311"/>
                  </a:lnTo>
                  <a:lnTo>
                    <a:pt x="1565101" y="1409232"/>
                  </a:lnTo>
                  <a:lnTo>
                    <a:pt x="1570632" y="1361215"/>
                  </a:lnTo>
                  <a:lnTo>
                    <a:pt x="1570632" y="209417"/>
                  </a:lnTo>
                  <a:lnTo>
                    <a:pt x="1565101" y="161400"/>
                  </a:lnTo>
                  <a:lnTo>
                    <a:pt x="1549347" y="117321"/>
                  </a:lnTo>
                  <a:lnTo>
                    <a:pt x="1524626" y="78437"/>
                  </a:lnTo>
                  <a:lnTo>
                    <a:pt x="1492195" y="46006"/>
                  </a:lnTo>
                  <a:lnTo>
                    <a:pt x="1453311" y="21285"/>
                  </a:lnTo>
                  <a:lnTo>
                    <a:pt x="1409232" y="5530"/>
                  </a:lnTo>
                  <a:lnTo>
                    <a:pt x="13612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31" name="object 17">
              <a:extLst>
                <a:ext uri="{FF2B5EF4-FFF2-40B4-BE49-F238E27FC236}">
                  <a16:creationId xmlns:a16="http://schemas.microsoft.com/office/drawing/2014/main" id="{90B18AB7-5C86-CAF0-655B-DD4877AC3932}"/>
                </a:ext>
              </a:extLst>
            </p:cNvPr>
            <p:cNvSpPr/>
            <p:nvPr/>
          </p:nvSpPr>
          <p:spPr>
            <a:xfrm>
              <a:off x="10292880" y="4120293"/>
              <a:ext cx="586740" cy="586740"/>
            </a:xfrm>
            <a:custGeom>
              <a:avLst/>
              <a:gdLst/>
              <a:ahLst/>
              <a:cxnLst/>
              <a:rect l="l" t="t" r="r" b="b"/>
              <a:pathLst>
                <a:path w="586740" h="586739">
                  <a:moveTo>
                    <a:pt x="481660" y="0"/>
                  </a:moveTo>
                  <a:lnTo>
                    <a:pt x="104708" y="0"/>
                  </a:lnTo>
                  <a:lnTo>
                    <a:pt x="67926" y="9553"/>
                  </a:lnTo>
                  <a:lnTo>
                    <a:pt x="34201" y="34201"/>
                  </a:lnTo>
                  <a:lnTo>
                    <a:pt x="9553" y="67926"/>
                  </a:lnTo>
                  <a:lnTo>
                    <a:pt x="0" y="104708"/>
                  </a:lnTo>
                  <a:lnTo>
                    <a:pt x="0" y="481660"/>
                  </a:lnTo>
                  <a:lnTo>
                    <a:pt x="9553" y="526394"/>
                  </a:lnTo>
                  <a:lnTo>
                    <a:pt x="34201" y="559235"/>
                  </a:lnTo>
                  <a:lnTo>
                    <a:pt x="67926" y="579466"/>
                  </a:lnTo>
                  <a:lnTo>
                    <a:pt x="104708" y="586369"/>
                  </a:lnTo>
                  <a:lnTo>
                    <a:pt x="481660" y="586369"/>
                  </a:lnTo>
                  <a:lnTo>
                    <a:pt x="526394" y="579466"/>
                  </a:lnTo>
                  <a:lnTo>
                    <a:pt x="559235" y="559235"/>
                  </a:lnTo>
                  <a:lnTo>
                    <a:pt x="579466" y="526394"/>
                  </a:lnTo>
                  <a:lnTo>
                    <a:pt x="586369" y="481660"/>
                  </a:lnTo>
                  <a:lnTo>
                    <a:pt x="586369" y="104708"/>
                  </a:lnTo>
                  <a:lnTo>
                    <a:pt x="579466" y="67926"/>
                  </a:lnTo>
                  <a:lnTo>
                    <a:pt x="559235" y="34201"/>
                  </a:lnTo>
                  <a:lnTo>
                    <a:pt x="526394" y="9553"/>
                  </a:lnTo>
                  <a:lnTo>
                    <a:pt x="481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7" name="그림 26">
            <a:extLst>
              <a:ext uri="{FF2B5EF4-FFF2-40B4-BE49-F238E27FC236}">
                <a16:creationId xmlns:a16="http://schemas.microsoft.com/office/drawing/2014/main" id="{982235B8-6833-4E32-8D74-C0362B8AE7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2465"/>
            <a:ext cx="11124608" cy="507974"/>
          </a:xfrm>
          <a:prstGeom prst="rect">
            <a:avLst/>
          </a:prstGeom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058BACD2-CCF2-4EC6-A91E-974847906201}"/>
              </a:ext>
            </a:extLst>
          </p:cNvPr>
          <p:cNvSpPr/>
          <p:nvPr userDrawn="1"/>
        </p:nvSpPr>
        <p:spPr>
          <a:xfrm>
            <a:off x="585787" y="3481860"/>
            <a:ext cx="666750" cy="10525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8FED483-6520-C3F6-0FCD-49C494B49A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71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5C93D156-A41E-A489-C740-1F2D77B8C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BD38F192-C12B-7FA1-CA09-367DB09519A8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1FD5B70-A143-A90E-DA65-3CB2F3A11D64}"/>
              </a:ext>
            </a:extLst>
          </p:cNvPr>
          <p:cNvGrpSpPr/>
          <p:nvPr userDrawn="1"/>
        </p:nvGrpSpPr>
        <p:grpSpPr>
          <a:xfrm>
            <a:off x="1022350" y="1895475"/>
            <a:ext cx="2492375" cy="358775"/>
            <a:chOff x="1022350" y="1895475"/>
            <a:chExt cx="2492375" cy="358775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0FE2DE47-CA67-3F9D-E4F1-108D340CBC5F}"/>
                </a:ext>
              </a:extLst>
            </p:cNvPr>
            <p:cNvSpPr/>
            <p:nvPr userDrawn="1"/>
          </p:nvSpPr>
          <p:spPr>
            <a:xfrm>
              <a:off x="1127665" y="1895475"/>
              <a:ext cx="2387060" cy="3587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9" name="그림 8" descr="폰트, 그래픽, 스크린샷, 디자인이(가) 표시된 사진&#10;&#10;자동 생성된 설명">
              <a:extLst>
                <a:ext uri="{FF2B5EF4-FFF2-40B4-BE49-F238E27FC236}">
                  <a16:creationId xmlns:a16="http://schemas.microsoft.com/office/drawing/2014/main" id="{232752C3-E910-E45C-B308-463D02DC89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2350" y="1929125"/>
              <a:ext cx="2451100" cy="31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9910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44901F2-9130-D29C-EB53-7F59CE314F76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040400"/>
            <a:ext cx="11124000" cy="556713"/>
          </a:xfrm>
          <a:prstGeom prst="rect">
            <a:avLst/>
          </a:prstGeom>
        </p:spPr>
      </p:pic>
      <p:pic>
        <p:nvPicPr>
          <p:cNvPr id="6" name="object 12">
            <a:extLst>
              <a:ext uri="{FF2B5EF4-FFF2-40B4-BE49-F238E27FC236}">
                <a16:creationId xmlns:a16="http://schemas.microsoft.com/office/drawing/2014/main" id="{CAF03C2A-0EFC-94F1-DA8B-6CEC1B59A699}"/>
              </a:ext>
            </a:extLst>
          </p:cNvPr>
          <p:cNvPicPr/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791" y="1549274"/>
            <a:ext cx="11124419" cy="4844710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F810D24-90C0-90B3-2301-F6DED70ACA4D}"/>
              </a:ext>
            </a:extLst>
          </p:cNvPr>
          <p:cNvSpPr/>
          <p:nvPr userDrawn="1"/>
        </p:nvSpPr>
        <p:spPr>
          <a:xfrm>
            <a:off x="1127760" y="1816215"/>
            <a:ext cx="9607296" cy="1947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96047A6-4312-CF00-BE63-3DA22ED5DA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0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영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345E958D-F467-4778-9369-CB5B52794E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696" y="1045015"/>
            <a:ext cx="11124608" cy="507973"/>
          </a:xfrm>
          <a:prstGeom prst="rect">
            <a:avLst/>
          </a:prstGeom>
        </p:spPr>
      </p:pic>
      <p:grpSp>
        <p:nvGrpSpPr>
          <p:cNvPr id="27" name="object 2">
            <a:extLst>
              <a:ext uri="{FF2B5EF4-FFF2-40B4-BE49-F238E27FC236}">
                <a16:creationId xmlns:a16="http://schemas.microsoft.com/office/drawing/2014/main" id="{25B98922-4D58-4566-A4B7-D433BA340D75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986"/>
            <a:chOff x="879554" y="2952789"/>
            <a:chExt cx="18345150" cy="7989742"/>
          </a:xfrm>
        </p:grpSpPr>
        <p:sp>
          <p:nvSpPr>
            <p:cNvPr id="28" name="object 3">
              <a:extLst>
                <a:ext uri="{FF2B5EF4-FFF2-40B4-BE49-F238E27FC236}">
                  <a16:creationId xmlns:a16="http://schemas.microsoft.com/office/drawing/2014/main" id="{0F6F6F06-F58D-41A3-B289-113BDE99E6C7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29" name="object 4">
              <a:extLst>
                <a:ext uri="{FF2B5EF4-FFF2-40B4-BE49-F238E27FC236}">
                  <a16:creationId xmlns:a16="http://schemas.microsoft.com/office/drawing/2014/main" id="{AA1D7C09-F9CB-4E42-A841-E443CF7C618A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DA9FC01A-5410-47D0-AE25-13DE39E4A59B}"/>
                </a:ext>
              </a:extLst>
            </p:cNvPr>
            <p:cNvSpPr/>
            <p:nvPr/>
          </p:nvSpPr>
          <p:spPr>
            <a:xfrm>
              <a:off x="3164196" y="6591505"/>
              <a:ext cx="1368425" cy="330835"/>
            </a:xfrm>
            <a:custGeom>
              <a:avLst/>
              <a:gdLst/>
              <a:ahLst/>
              <a:cxnLst/>
              <a:rect l="l" t="t" r="r" b="b"/>
              <a:pathLst>
                <a:path w="1368425" h="330834">
                  <a:moveTo>
                    <a:pt x="87934" y="33464"/>
                  </a:moveTo>
                  <a:lnTo>
                    <a:pt x="77966" y="33464"/>
                  </a:lnTo>
                  <a:lnTo>
                    <a:pt x="77966" y="54113"/>
                  </a:lnTo>
                  <a:lnTo>
                    <a:pt x="73443" y="85737"/>
                  </a:lnTo>
                  <a:lnTo>
                    <a:pt x="59409" y="115391"/>
                  </a:lnTo>
                  <a:lnTo>
                    <a:pt x="35161" y="140573"/>
                  </a:lnTo>
                  <a:lnTo>
                    <a:pt x="0" y="158780"/>
                  </a:lnTo>
                  <a:lnTo>
                    <a:pt x="24208" y="196161"/>
                  </a:lnTo>
                  <a:lnTo>
                    <a:pt x="65199" y="173816"/>
                  </a:lnTo>
                  <a:lnTo>
                    <a:pt x="93942" y="140757"/>
                  </a:lnTo>
                  <a:lnTo>
                    <a:pt x="102806" y="119356"/>
                  </a:lnTo>
                  <a:lnTo>
                    <a:pt x="93285" y="96957"/>
                  </a:lnTo>
                  <a:lnTo>
                    <a:pt x="87934" y="54113"/>
                  </a:lnTo>
                  <a:lnTo>
                    <a:pt x="87934" y="33464"/>
                  </a:lnTo>
                  <a:close/>
                </a:path>
                <a:path w="1368425" h="330834">
                  <a:moveTo>
                    <a:pt x="277687" y="356"/>
                  </a:moveTo>
                  <a:lnTo>
                    <a:pt x="230338" y="356"/>
                  </a:lnTo>
                  <a:lnTo>
                    <a:pt x="230338" y="196161"/>
                  </a:lnTo>
                  <a:lnTo>
                    <a:pt x="277687" y="196161"/>
                  </a:lnTo>
                  <a:lnTo>
                    <a:pt x="277687" y="118551"/>
                  </a:lnTo>
                  <a:lnTo>
                    <a:pt x="243154" y="118551"/>
                  </a:lnTo>
                  <a:lnTo>
                    <a:pt x="243154" y="80102"/>
                  </a:lnTo>
                  <a:lnTo>
                    <a:pt x="277687" y="80102"/>
                  </a:lnTo>
                  <a:lnTo>
                    <a:pt x="277687" y="356"/>
                  </a:lnTo>
                  <a:close/>
                </a:path>
                <a:path w="1368425" h="330834">
                  <a:moveTo>
                    <a:pt x="126027" y="33464"/>
                  </a:moveTo>
                  <a:lnTo>
                    <a:pt x="116415" y="33464"/>
                  </a:lnTo>
                  <a:lnTo>
                    <a:pt x="116415" y="54113"/>
                  </a:lnTo>
                  <a:lnTo>
                    <a:pt x="110869" y="99888"/>
                  </a:lnTo>
                  <a:lnTo>
                    <a:pt x="102806" y="119356"/>
                  </a:lnTo>
                  <a:lnTo>
                    <a:pt x="109651" y="135461"/>
                  </a:lnTo>
                  <a:lnTo>
                    <a:pt x="137497" y="166757"/>
                  </a:lnTo>
                  <a:lnTo>
                    <a:pt x="177293" y="187973"/>
                  </a:lnTo>
                  <a:lnTo>
                    <a:pt x="200433" y="150592"/>
                  </a:lnTo>
                  <a:lnTo>
                    <a:pt x="166879" y="133615"/>
                  </a:lnTo>
                  <a:lnTo>
                    <a:pt x="143739" y="110363"/>
                  </a:lnTo>
                  <a:lnTo>
                    <a:pt x="130344" y="83106"/>
                  </a:lnTo>
                  <a:lnTo>
                    <a:pt x="126027" y="54113"/>
                  </a:lnTo>
                  <a:lnTo>
                    <a:pt x="126027" y="33464"/>
                  </a:lnTo>
                  <a:close/>
                </a:path>
                <a:path w="1368425" h="330834">
                  <a:moveTo>
                    <a:pt x="116415" y="33464"/>
                  </a:moveTo>
                  <a:lnTo>
                    <a:pt x="87934" y="33464"/>
                  </a:lnTo>
                  <a:lnTo>
                    <a:pt x="87934" y="54113"/>
                  </a:lnTo>
                  <a:lnTo>
                    <a:pt x="93285" y="96957"/>
                  </a:lnTo>
                  <a:lnTo>
                    <a:pt x="102806" y="119356"/>
                  </a:lnTo>
                  <a:lnTo>
                    <a:pt x="110869" y="99888"/>
                  </a:lnTo>
                  <a:lnTo>
                    <a:pt x="116415" y="54113"/>
                  </a:lnTo>
                  <a:lnTo>
                    <a:pt x="116415" y="33464"/>
                  </a:lnTo>
                  <a:close/>
                </a:path>
                <a:path w="1368425" h="330834">
                  <a:moveTo>
                    <a:pt x="230338" y="80102"/>
                  </a:moveTo>
                  <a:lnTo>
                    <a:pt x="180497" y="80102"/>
                  </a:lnTo>
                  <a:lnTo>
                    <a:pt x="180497" y="118551"/>
                  </a:lnTo>
                  <a:lnTo>
                    <a:pt x="230338" y="118551"/>
                  </a:lnTo>
                  <a:lnTo>
                    <a:pt x="230338" y="80102"/>
                  </a:lnTo>
                  <a:close/>
                </a:path>
                <a:path w="1368425" h="330834">
                  <a:moveTo>
                    <a:pt x="277687" y="80102"/>
                  </a:moveTo>
                  <a:lnTo>
                    <a:pt x="243154" y="80102"/>
                  </a:lnTo>
                  <a:lnTo>
                    <a:pt x="243154" y="118551"/>
                  </a:lnTo>
                  <a:lnTo>
                    <a:pt x="277687" y="118551"/>
                  </a:lnTo>
                  <a:lnTo>
                    <a:pt x="277687" y="80102"/>
                  </a:lnTo>
                  <a:close/>
                </a:path>
                <a:path w="1368425" h="330834">
                  <a:moveTo>
                    <a:pt x="190109" y="20292"/>
                  </a:moveTo>
                  <a:lnTo>
                    <a:pt x="12816" y="20292"/>
                  </a:lnTo>
                  <a:lnTo>
                    <a:pt x="12816" y="58029"/>
                  </a:lnTo>
                  <a:lnTo>
                    <a:pt x="77406" y="58029"/>
                  </a:lnTo>
                  <a:lnTo>
                    <a:pt x="77966" y="54113"/>
                  </a:lnTo>
                  <a:lnTo>
                    <a:pt x="77966" y="33464"/>
                  </a:lnTo>
                  <a:lnTo>
                    <a:pt x="190109" y="33464"/>
                  </a:lnTo>
                  <a:lnTo>
                    <a:pt x="190109" y="20292"/>
                  </a:lnTo>
                  <a:close/>
                </a:path>
                <a:path w="1368425" h="330834">
                  <a:moveTo>
                    <a:pt x="190109" y="33464"/>
                  </a:moveTo>
                  <a:lnTo>
                    <a:pt x="126027" y="33464"/>
                  </a:lnTo>
                  <a:lnTo>
                    <a:pt x="126027" y="54113"/>
                  </a:lnTo>
                  <a:lnTo>
                    <a:pt x="126610" y="58029"/>
                  </a:lnTo>
                  <a:lnTo>
                    <a:pt x="190109" y="58029"/>
                  </a:lnTo>
                  <a:lnTo>
                    <a:pt x="190109" y="33464"/>
                  </a:lnTo>
                  <a:close/>
                </a:path>
                <a:path w="1368425" h="330834">
                  <a:moveTo>
                    <a:pt x="165900" y="203281"/>
                  </a:moveTo>
                  <a:lnTo>
                    <a:pt x="118829" y="207631"/>
                  </a:lnTo>
                  <a:lnTo>
                    <a:pt x="83306" y="220192"/>
                  </a:lnTo>
                  <a:lnTo>
                    <a:pt x="60866" y="240228"/>
                  </a:lnTo>
                  <a:lnTo>
                    <a:pt x="53045" y="267007"/>
                  </a:lnTo>
                  <a:lnTo>
                    <a:pt x="60866" y="293880"/>
                  </a:lnTo>
                  <a:lnTo>
                    <a:pt x="83306" y="313778"/>
                  </a:lnTo>
                  <a:lnTo>
                    <a:pt x="118829" y="326133"/>
                  </a:lnTo>
                  <a:lnTo>
                    <a:pt x="165900" y="330377"/>
                  </a:lnTo>
                  <a:lnTo>
                    <a:pt x="212971" y="326133"/>
                  </a:lnTo>
                  <a:lnTo>
                    <a:pt x="248495" y="313778"/>
                  </a:lnTo>
                  <a:lnTo>
                    <a:pt x="270326" y="294420"/>
                  </a:lnTo>
                  <a:lnTo>
                    <a:pt x="165900" y="294420"/>
                  </a:lnTo>
                  <a:lnTo>
                    <a:pt x="137642" y="292740"/>
                  </a:lnTo>
                  <a:lnTo>
                    <a:pt x="117127" y="287656"/>
                  </a:lnTo>
                  <a:lnTo>
                    <a:pt x="104622" y="279100"/>
                  </a:lnTo>
                  <a:lnTo>
                    <a:pt x="100394" y="267007"/>
                  </a:lnTo>
                  <a:lnTo>
                    <a:pt x="104622" y="254708"/>
                  </a:lnTo>
                  <a:lnTo>
                    <a:pt x="117127" y="246047"/>
                  </a:lnTo>
                  <a:lnTo>
                    <a:pt x="137642" y="240924"/>
                  </a:lnTo>
                  <a:lnTo>
                    <a:pt x="165900" y="239238"/>
                  </a:lnTo>
                  <a:lnTo>
                    <a:pt x="269825" y="239238"/>
                  </a:lnTo>
                  <a:lnTo>
                    <a:pt x="248495" y="220192"/>
                  </a:lnTo>
                  <a:lnTo>
                    <a:pt x="212971" y="207631"/>
                  </a:lnTo>
                  <a:lnTo>
                    <a:pt x="165900" y="203281"/>
                  </a:lnTo>
                  <a:close/>
                </a:path>
                <a:path w="1368425" h="330834">
                  <a:moveTo>
                    <a:pt x="269825" y="239238"/>
                  </a:moveTo>
                  <a:lnTo>
                    <a:pt x="165900" y="239238"/>
                  </a:lnTo>
                  <a:lnTo>
                    <a:pt x="194364" y="240924"/>
                  </a:lnTo>
                  <a:lnTo>
                    <a:pt x="214985" y="246047"/>
                  </a:lnTo>
                  <a:lnTo>
                    <a:pt x="227529" y="254708"/>
                  </a:lnTo>
                  <a:lnTo>
                    <a:pt x="231762" y="267007"/>
                  </a:lnTo>
                  <a:lnTo>
                    <a:pt x="227529" y="279100"/>
                  </a:lnTo>
                  <a:lnTo>
                    <a:pt x="214985" y="287656"/>
                  </a:lnTo>
                  <a:lnTo>
                    <a:pt x="194364" y="292740"/>
                  </a:lnTo>
                  <a:lnTo>
                    <a:pt x="165900" y="294420"/>
                  </a:lnTo>
                  <a:lnTo>
                    <a:pt x="270326" y="294420"/>
                  </a:lnTo>
                  <a:lnTo>
                    <a:pt x="270934" y="293880"/>
                  </a:lnTo>
                  <a:lnTo>
                    <a:pt x="278755" y="267007"/>
                  </a:lnTo>
                  <a:lnTo>
                    <a:pt x="270934" y="240228"/>
                  </a:lnTo>
                  <a:lnTo>
                    <a:pt x="269825" y="239238"/>
                  </a:lnTo>
                  <a:close/>
                </a:path>
                <a:path w="1368425" h="330834">
                  <a:moveTo>
                    <a:pt x="603765" y="0"/>
                  </a:moveTo>
                  <a:lnTo>
                    <a:pt x="556416" y="0"/>
                  </a:lnTo>
                  <a:lnTo>
                    <a:pt x="556416" y="330733"/>
                  </a:lnTo>
                  <a:lnTo>
                    <a:pt x="603765" y="330733"/>
                  </a:lnTo>
                  <a:lnTo>
                    <a:pt x="603765" y="0"/>
                  </a:lnTo>
                  <a:close/>
                </a:path>
                <a:path w="1368425" h="330834">
                  <a:moveTo>
                    <a:pt x="502302" y="28124"/>
                  </a:moveTo>
                  <a:lnTo>
                    <a:pt x="346726" y="28124"/>
                  </a:lnTo>
                  <a:lnTo>
                    <a:pt x="346726" y="65861"/>
                  </a:lnTo>
                  <a:lnTo>
                    <a:pt x="453885" y="65861"/>
                  </a:lnTo>
                  <a:lnTo>
                    <a:pt x="453885" y="118195"/>
                  </a:lnTo>
                  <a:lnTo>
                    <a:pt x="347082" y="118195"/>
                  </a:lnTo>
                  <a:lnTo>
                    <a:pt x="347082" y="253835"/>
                  </a:lnTo>
                  <a:lnTo>
                    <a:pt x="376274" y="253835"/>
                  </a:lnTo>
                  <a:lnTo>
                    <a:pt x="419457" y="253406"/>
                  </a:lnTo>
                  <a:lnTo>
                    <a:pt x="459803" y="251743"/>
                  </a:lnTo>
                  <a:lnTo>
                    <a:pt x="498881" y="248278"/>
                  </a:lnTo>
                  <a:lnTo>
                    <a:pt x="538259" y="242442"/>
                  </a:lnTo>
                  <a:lnTo>
                    <a:pt x="536702" y="229626"/>
                  </a:lnTo>
                  <a:lnTo>
                    <a:pt x="395143" y="229626"/>
                  </a:lnTo>
                  <a:lnTo>
                    <a:pt x="395143" y="215386"/>
                  </a:lnTo>
                  <a:lnTo>
                    <a:pt x="376274" y="215386"/>
                  </a:lnTo>
                  <a:lnTo>
                    <a:pt x="395143" y="215172"/>
                  </a:lnTo>
                  <a:lnTo>
                    <a:pt x="395143" y="155576"/>
                  </a:lnTo>
                  <a:lnTo>
                    <a:pt x="502302" y="155576"/>
                  </a:lnTo>
                  <a:lnTo>
                    <a:pt x="502302" y="28124"/>
                  </a:lnTo>
                  <a:close/>
                </a:path>
                <a:path w="1368425" h="330834">
                  <a:moveTo>
                    <a:pt x="533631" y="204349"/>
                  </a:moveTo>
                  <a:lnTo>
                    <a:pt x="495176" y="209829"/>
                  </a:lnTo>
                  <a:lnTo>
                    <a:pt x="457222" y="213205"/>
                  </a:lnTo>
                  <a:lnTo>
                    <a:pt x="418133" y="214913"/>
                  </a:lnTo>
                  <a:lnTo>
                    <a:pt x="395143" y="215172"/>
                  </a:lnTo>
                  <a:lnTo>
                    <a:pt x="395143" y="229626"/>
                  </a:lnTo>
                  <a:lnTo>
                    <a:pt x="536702" y="229626"/>
                  </a:lnTo>
                  <a:lnTo>
                    <a:pt x="533631" y="204349"/>
                  </a:lnTo>
                  <a:close/>
                </a:path>
                <a:path w="1368425" h="330834">
                  <a:moveTo>
                    <a:pt x="395143" y="215172"/>
                  </a:moveTo>
                  <a:lnTo>
                    <a:pt x="376274" y="215386"/>
                  </a:lnTo>
                  <a:lnTo>
                    <a:pt x="395143" y="215386"/>
                  </a:lnTo>
                  <a:lnTo>
                    <a:pt x="395143" y="215172"/>
                  </a:lnTo>
                  <a:close/>
                </a:path>
                <a:path w="1368425" h="330834">
                  <a:moveTo>
                    <a:pt x="1013349" y="356"/>
                  </a:moveTo>
                  <a:lnTo>
                    <a:pt x="966000" y="356"/>
                  </a:lnTo>
                  <a:lnTo>
                    <a:pt x="966000" y="193313"/>
                  </a:lnTo>
                  <a:lnTo>
                    <a:pt x="1013349" y="193313"/>
                  </a:lnTo>
                  <a:lnTo>
                    <a:pt x="1013349" y="154508"/>
                  </a:lnTo>
                  <a:lnTo>
                    <a:pt x="980952" y="154508"/>
                  </a:lnTo>
                  <a:lnTo>
                    <a:pt x="980952" y="116415"/>
                  </a:lnTo>
                  <a:lnTo>
                    <a:pt x="1013349" y="116415"/>
                  </a:lnTo>
                  <a:lnTo>
                    <a:pt x="1013349" y="81170"/>
                  </a:lnTo>
                  <a:lnTo>
                    <a:pt x="980952" y="81170"/>
                  </a:lnTo>
                  <a:lnTo>
                    <a:pt x="980952" y="43433"/>
                  </a:lnTo>
                  <a:lnTo>
                    <a:pt x="1013349" y="43433"/>
                  </a:lnTo>
                  <a:lnTo>
                    <a:pt x="1013349" y="356"/>
                  </a:lnTo>
                  <a:close/>
                </a:path>
                <a:path w="1368425" h="330834">
                  <a:moveTo>
                    <a:pt x="828580" y="17800"/>
                  </a:moveTo>
                  <a:lnTo>
                    <a:pt x="794074" y="23869"/>
                  </a:lnTo>
                  <a:lnTo>
                    <a:pt x="766411" y="40718"/>
                  </a:lnTo>
                  <a:lnTo>
                    <a:pt x="748027" y="66312"/>
                  </a:lnTo>
                  <a:lnTo>
                    <a:pt x="741357" y="98614"/>
                  </a:lnTo>
                  <a:lnTo>
                    <a:pt x="748027" y="130917"/>
                  </a:lnTo>
                  <a:lnTo>
                    <a:pt x="766411" y="156510"/>
                  </a:lnTo>
                  <a:lnTo>
                    <a:pt x="794074" y="173360"/>
                  </a:lnTo>
                  <a:lnTo>
                    <a:pt x="828580" y="179429"/>
                  </a:lnTo>
                  <a:lnTo>
                    <a:pt x="862879" y="173360"/>
                  </a:lnTo>
                  <a:lnTo>
                    <a:pt x="890436" y="156510"/>
                  </a:lnTo>
                  <a:lnTo>
                    <a:pt x="891872" y="154508"/>
                  </a:lnTo>
                  <a:lnTo>
                    <a:pt x="883405" y="154508"/>
                  </a:lnTo>
                  <a:lnTo>
                    <a:pt x="883405" y="139555"/>
                  </a:lnTo>
                  <a:lnTo>
                    <a:pt x="828580" y="139555"/>
                  </a:lnTo>
                  <a:lnTo>
                    <a:pt x="811803" y="136763"/>
                  </a:lnTo>
                  <a:lnTo>
                    <a:pt x="798497" y="128697"/>
                  </a:lnTo>
                  <a:lnTo>
                    <a:pt x="789730" y="115825"/>
                  </a:lnTo>
                  <a:lnTo>
                    <a:pt x="786570" y="98614"/>
                  </a:lnTo>
                  <a:lnTo>
                    <a:pt x="789730" y="81309"/>
                  </a:lnTo>
                  <a:lnTo>
                    <a:pt x="798497" y="68576"/>
                  </a:lnTo>
                  <a:lnTo>
                    <a:pt x="811803" y="60716"/>
                  </a:lnTo>
                  <a:lnTo>
                    <a:pt x="828580" y="58029"/>
                  </a:lnTo>
                  <a:lnTo>
                    <a:pt x="883405" y="58029"/>
                  </a:lnTo>
                  <a:lnTo>
                    <a:pt x="883405" y="43433"/>
                  </a:lnTo>
                  <a:lnTo>
                    <a:pt x="892382" y="43433"/>
                  </a:lnTo>
                  <a:lnTo>
                    <a:pt x="890436" y="40718"/>
                  </a:lnTo>
                  <a:lnTo>
                    <a:pt x="862879" y="23869"/>
                  </a:lnTo>
                  <a:lnTo>
                    <a:pt x="828580" y="17800"/>
                  </a:lnTo>
                  <a:close/>
                </a:path>
                <a:path w="1368425" h="330834">
                  <a:moveTo>
                    <a:pt x="911774" y="116415"/>
                  </a:moveTo>
                  <a:lnTo>
                    <a:pt x="883405" y="116415"/>
                  </a:lnTo>
                  <a:lnTo>
                    <a:pt x="883405" y="154508"/>
                  </a:lnTo>
                  <a:lnTo>
                    <a:pt x="891872" y="154508"/>
                  </a:lnTo>
                  <a:lnTo>
                    <a:pt x="908782" y="130917"/>
                  </a:lnTo>
                  <a:lnTo>
                    <a:pt x="911774" y="116415"/>
                  </a:lnTo>
                  <a:close/>
                </a:path>
                <a:path w="1368425" h="330834">
                  <a:moveTo>
                    <a:pt x="966000" y="116415"/>
                  </a:moveTo>
                  <a:lnTo>
                    <a:pt x="911774" y="116415"/>
                  </a:lnTo>
                  <a:lnTo>
                    <a:pt x="908782" y="130917"/>
                  </a:lnTo>
                  <a:lnTo>
                    <a:pt x="891872" y="154508"/>
                  </a:lnTo>
                  <a:lnTo>
                    <a:pt x="966000" y="154508"/>
                  </a:lnTo>
                  <a:lnTo>
                    <a:pt x="966000" y="116415"/>
                  </a:lnTo>
                  <a:close/>
                </a:path>
                <a:path w="1368425" h="330834">
                  <a:moveTo>
                    <a:pt x="1013349" y="116415"/>
                  </a:moveTo>
                  <a:lnTo>
                    <a:pt x="980952" y="116415"/>
                  </a:lnTo>
                  <a:lnTo>
                    <a:pt x="980952" y="154508"/>
                  </a:lnTo>
                  <a:lnTo>
                    <a:pt x="1013349" y="154508"/>
                  </a:lnTo>
                  <a:lnTo>
                    <a:pt x="1013349" y="116415"/>
                  </a:lnTo>
                  <a:close/>
                </a:path>
                <a:path w="1368425" h="330834">
                  <a:moveTo>
                    <a:pt x="883405" y="58029"/>
                  </a:moveTo>
                  <a:lnTo>
                    <a:pt x="828580" y="58029"/>
                  </a:lnTo>
                  <a:lnTo>
                    <a:pt x="845357" y="60716"/>
                  </a:lnTo>
                  <a:lnTo>
                    <a:pt x="858663" y="68576"/>
                  </a:lnTo>
                  <a:lnTo>
                    <a:pt x="867429" y="81309"/>
                  </a:lnTo>
                  <a:lnTo>
                    <a:pt x="870589" y="98614"/>
                  </a:lnTo>
                  <a:lnTo>
                    <a:pt x="867429" y="115825"/>
                  </a:lnTo>
                  <a:lnTo>
                    <a:pt x="858663" y="128697"/>
                  </a:lnTo>
                  <a:lnTo>
                    <a:pt x="845357" y="136763"/>
                  </a:lnTo>
                  <a:lnTo>
                    <a:pt x="828580" y="139555"/>
                  </a:lnTo>
                  <a:lnTo>
                    <a:pt x="883405" y="139555"/>
                  </a:lnTo>
                  <a:lnTo>
                    <a:pt x="883405" y="116415"/>
                  </a:lnTo>
                  <a:lnTo>
                    <a:pt x="911774" y="116415"/>
                  </a:lnTo>
                  <a:lnTo>
                    <a:pt x="915446" y="98614"/>
                  </a:lnTo>
                  <a:lnTo>
                    <a:pt x="911847" y="81170"/>
                  </a:lnTo>
                  <a:lnTo>
                    <a:pt x="883405" y="81170"/>
                  </a:lnTo>
                  <a:lnTo>
                    <a:pt x="883405" y="58029"/>
                  </a:lnTo>
                  <a:close/>
                </a:path>
                <a:path w="1368425" h="330834">
                  <a:moveTo>
                    <a:pt x="892382" y="43433"/>
                  </a:moveTo>
                  <a:lnTo>
                    <a:pt x="883405" y="43433"/>
                  </a:lnTo>
                  <a:lnTo>
                    <a:pt x="883405" y="81170"/>
                  </a:lnTo>
                  <a:lnTo>
                    <a:pt x="911847" y="81170"/>
                  </a:lnTo>
                  <a:lnTo>
                    <a:pt x="908782" y="66312"/>
                  </a:lnTo>
                  <a:lnTo>
                    <a:pt x="892382" y="43433"/>
                  </a:lnTo>
                  <a:close/>
                </a:path>
                <a:path w="1368425" h="330834">
                  <a:moveTo>
                    <a:pt x="966000" y="43433"/>
                  </a:moveTo>
                  <a:lnTo>
                    <a:pt x="892382" y="43433"/>
                  </a:lnTo>
                  <a:lnTo>
                    <a:pt x="908782" y="66312"/>
                  </a:lnTo>
                  <a:lnTo>
                    <a:pt x="911847" y="81170"/>
                  </a:lnTo>
                  <a:lnTo>
                    <a:pt x="966000" y="81170"/>
                  </a:lnTo>
                  <a:lnTo>
                    <a:pt x="966000" y="43433"/>
                  </a:lnTo>
                  <a:close/>
                </a:path>
                <a:path w="1368425" h="330834">
                  <a:moveTo>
                    <a:pt x="1013349" y="43433"/>
                  </a:moveTo>
                  <a:lnTo>
                    <a:pt x="980952" y="43433"/>
                  </a:lnTo>
                  <a:lnTo>
                    <a:pt x="980952" y="81170"/>
                  </a:lnTo>
                  <a:lnTo>
                    <a:pt x="1013349" y="81170"/>
                  </a:lnTo>
                  <a:lnTo>
                    <a:pt x="1013349" y="43433"/>
                  </a:lnTo>
                  <a:close/>
                </a:path>
                <a:path w="1368425" h="330834">
                  <a:moveTo>
                    <a:pt x="901562" y="200077"/>
                  </a:moveTo>
                  <a:lnTo>
                    <a:pt x="854641" y="204499"/>
                  </a:lnTo>
                  <a:lnTo>
                    <a:pt x="819101" y="217299"/>
                  </a:lnTo>
                  <a:lnTo>
                    <a:pt x="796578" y="237775"/>
                  </a:lnTo>
                  <a:lnTo>
                    <a:pt x="788706" y="265227"/>
                  </a:lnTo>
                  <a:lnTo>
                    <a:pt x="796578" y="292623"/>
                  </a:lnTo>
                  <a:lnTo>
                    <a:pt x="819101" y="312977"/>
                  </a:lnTo>
                  <a:lnTo>
                    <a:pt x="854641" y="325654"/>
                  </a:lnTo>
                  <a:lnTo>
                    <a:pt x="901562" y="330021"/>
                  </a:lnTo>
                  <a:lnTo>
                    <a:pt x="948483" y="325654"/>
                  </a:lnTo>
                  <a:lnTo>
                    <a:pt x="984023" y="312977"/>
                  </a:lnTo>
                  <a:lnTo>
                    <a:pt x="1005345" y="293708"/>
                  </a:lnTo>
                  <a:lnTo>
                    <a:pt x="901562" y="293708"/>
                  </a:lnTo>
                  <a:lnTo>
                    <a:pt x="873042" y="291961"/>
                  </a:lnTo>
                  <a:lnTo>
                    <a:pt x="852299" y="286677"/>
                  </a:lnTo>
                  <a:lnTo>
                    <a:pt x="839633" y="277788"/>
                  </a:lnTo>
                  <a:lnTo>
                    <a:pt x="835344" y="265227"/>
                  </a:lnTo>
                  <a:lnTo>
                    <a:pt x="839633" y="252667"/>
                  </a:lnTo>
                  <a:lnTo>
                    <a:pt x="852299" y="243777"/>
                  </a:lnTo>
                  <a:lnTo>
                    <a:pt x="873042" y="238493"/>
                  </a:lnTo>
                  <a:lnTo>
                    <a:pt x="901562" y="236746"/>
                  </a:lnTo>
                  <a:lnTo>
                    <a:pt x="1005414" y="236746"/>
                  </a:lnTo>
                  <a:lnTo>
                    <a:pt x="984023" y="217299"/>
                  </a:lnTo>
                  <a:lnTo>
                    <a:pt x="948483" y="204499"/>
                  </a:lnTo>
                  <a:lnTo>
                    <a:pt x="901562" y="200077"/>
                  </a:lnTo>
                  <a:close/>
                </a:path>
                <a:path w="1368425" h="330834">
                  <a:moveTo>
                    <a:pt x="1005414" y="236746"/>
                  </a:moveTo>
                  <a:lnTo>
                    <a:pt x="901562" y="236746"/>
                  </a:lnTo>
                  <a:lnTo>
                    <a:pt x="930232" y="238493"/>
                  </a:lnTo>
                  <a:lnTo>
                    <a:pt x="950958" y="243777"/>
                  </a:lnTo>
                  <a:lnTo>
                    <a:pt x="963541" y="252667"/>
                  </a:lnTo>
                  <a:lnTo>
                    <a:pt x="967780" y="265227"/>
                  </a:lnTo>
                  <a:lnTo>
                    <a:pt x="963541" y="277788"/>
                  </a:lnTo>
                  <a:lnTo>
                    <a:pt x="950958" y="286677"/>
                  </a:lnTo>
                  <a:lnTo>
                    <a:pt x="930232" y="291961"/>
                  </a:lnTo>
                  <a:lnTo>
                    <a:pt x="901562" y="293708"/>
                  </a:lnTo>
                  <a:lnTo>
                    <a:pt x="1005345" y="293708"/>
                  </a:lnTo>
                  <a:lnTo>
                    <a:pt x="1006546" y="292623"/>
                  </a:lnTo>
                  <a:lnTo>
                    <a:pt x="1014417" y="265227"/>
                  </a:lnTo>
                  <a:lnTo>
                    <a:pt x="1006546" y="237775"/>
                  </a:lnTo>
                  <a:lnTo>
                    <a:pt x="1005414" y="236746"/>
                  </a:lnTo>
                  <a:close/>
                </a:path>
                <a:path w="1368425" h="330834">
                  <a:moveTo>
                    <a:pt x="1146825" y="18156"/>
                  </a:moveTo>
                  <a:lnTo>
                    <a:pt x="1137213" y="18156"/>
                  </a:lnTo>
                  <a:lnTo>
                    <a:pt x="1137213" y="47349"/>
                  </a:lnTo>
                  <a:lnTo>
                    <a:pt x="1132846" y="80469"/>
                  </a:lnTo>
                  <a:lnTo>
                    <a:pt x="1119101" y="110986"/>
                  </a:lnTo>
                  <a:lnTo>
                    <a:pt x="1095009" y="136563"/>
                  </a:lnTo>
                  <a:lnTo>
                    <a:pt x="1059602" y="154864"/>
                  </a:lnTo>
                  <a:lnTo>
                    <a:pt x="1084879" y="192245"/>
                  </a:lnTo>
                  <a:lnTo>
                    <a:pt x="1125553" y="169655"/>
                  </a:lnTo>
                  <a:lnTo>
                    <a:pt x="1153945" y="136218"/>
                  </a:lnTo>
                  <a:lnTo>
                    <a:pt x="1161704" y="116803"/>
                  </a:lnTo>
                  <a:lnTo>
                    <a:pt x="1152148" y="94670"/>
                  </a:lnTo>
                  <a:lnTo>
                    <a:pt x="1146825" y="51977"/>
                  </a:lnTo>
                  <a:lnTo>
                    <a:pt x="1146825" y="18156"/>
                  </a:lnTo>
                  <a:close/>
                </a:path>
                <a:path w="1368425" h="330834">
                  <a:moveTo>
                    <a:pt x="1185274" y="18156"/>
                  </a:moveTo>
                  <a:lnTo>
                    <a:pt x="1176018" y="18156"/>
                  </a:lnTo>
                  <a:lnTo>
                    <a:pt x="1176018" y="47349"/>
                  </a:lnTo>
                  <a:lnTo>
                    <a:pt x="1170589" y="94570"/>
                  </a:lnTo>
                  <a:lnTo>
                    <a:pt x="1161704" y="116803"/>
                  </a:lnTo>
                  <a:lnTo>
                    <a:pt x="1168319" y="132124"/>
                  </a:lnTo>
                  <a:lnTo>
                    <a:pt x="1195637" y="162168"/>
                  </a:lnTo>
                  <a:lnTo>
                    <a:pt x="1234403" y="182633"/>
                  </a:lnTo>
                  <a:lnTo>
                    <a:pt x="1258968" y="145964"/>
                  </a:lnTo>
                  <a:lnTo>
                    <a:pt x="1225676" y="130077"/>
                  </a:lnTo>
                  <a:lnTo>
                    <a:pt x="1202763" y="107782"/>
                  </a:lnTo>
                  <a:lnTo>
                    <a:pt x="1189529" y="81081"/>
                  </a:lnTo>
                  <a:lnTo>
                    <a:pt x="1185274" y="51977"/>
                  </a:lnTo>
                  <a:lnTo>
                    <a:pt x="1185274" y="18156"/>
                  </a:lnTo>
                  <a:close/>
                </a:path>
                <a:path w="1368425" h="330834">
                  <a:moveTo>
                    <a:pt x="1176018" y="18156"/>
                  </a:moveTo>
                  <a:lnTo>
                    <a:pt x="1146825" y="18156"/>
                  </a:lnTo>
                  <a:lnTo>
                    <a:pt x="1146825" y="51977"/>
                  </a:lnTo>
                  <a:lnTo>
                    <a:pt x="1152148" y="94670"/>
                  </a:lnTo>
                  <a:lnTo>
                    <a:pt x="1161704" y="116803"/>
                  </a:lnTo>
                  <a:lnTo>
                    <a:pt x="1170589" y="94570"/>
                  </a:lnTo>
                  <a:lnTo>
                    <a:pt x="1176018" y="47349"/>
                  </a:lnTo>
                  <a:lnTo>
                    <a:pt x="1176018" y="18156"/>
                  </a:lnTo>
                  <a:close/>
                </a:path>
                <a:path w="1368425" h="330834">
                  <a:moveTo>
                    <a:pt x="1324474" y="356"/>
                  </a:moveTo>
                  <a:lnTo>
                    <a:pt x="1277125" y="356"/>
                  </a:lnTo>
                  <a:lnTo>
                    <a:pt x="1277125" y="195093"/>
                  </a:lnTo>
                  <a:lnTo>
                    <a:pt x="1324474" y="195093"/>
                  </a:lnTo>
                  <a:lnTo>
                    <a:pt x="1324474" y="115703"/>
                  </a:lnTo>
                  <a:lnTo>
                    <a:pt x="1311302" y="115703"/>
                  </a:lnTo>
                  <a:lnTo>
                    <a:pt x="1311302" y="76542"/>
                  </a:lnTo>
                  <a:lnTo>
                    <a:pt x="1324474" y="76542"/>
                  </a:lnTo>
                  <a:lnTo>
                    <a:pt x="1324474" y="356"/>
                  </a:lnTo>
                  <a:close/>
                </a:path>
                <a:path w="1368425" h="330834">
                  <a:moveTo>
                    <a:pt x="1324474" y="76542"/>
                  </a:moveTo>
                  <a:lnTo>
                    <a:pt x="1311302" y="76542"/>
                  </a:lnTo>
                  <a:lnTo>
                    <a:pt x="1311302" y="115703"/>
                  </a:lnTo>
                  <a:lnTo>
                    <a:pt x="1324474" y="115703"/>
                  </a:lnTo>
                  <a:lnTo>
                    <a:pt x="1324474" y="76542"/>
                  </a:lnTo>
                  <a:close/>
                </a:path>
                <a:path w="1368425" h="330834">
                  <a:moveTo>
                    <a:pt x="1368263" y="76542"/>
                  </a:moveTo>
                  <a:lnTo>
                    <a:pt x="1324474" y="76542"/>
                  </a:lnTo>
                  <a:lnTo>
                    <a:pt x="1324474" y="115703"/>
                  </a:lnTo>
                  <a:lnTo>
                    <a:pt x="1368263" y="115703"/>
                  </a:lnTo>
                  <a:lnTo>
                    <a:pt x="1368263" y="76542"/>
                  </a:lnTo>
                  <a:close/>
                </a:path>
                <a:path w="1368425" h="330834">
                  <a:moveTo>
                    <a:pt x="1216959" y="202569"/>
                  </a:moveTo>
                  <a:lnTo>
                    <a:pt x="1170505" y="206919"/>
                  </a:lnTo>
                  <a:lnTo>
                    <a:pt x="1135299" y="219480"/>
                  </a:lnTo>
                  <a:lnTo>
                    <a:pt x="1112976" y="239516"/>
                  </a:lnTo>
                  <a:lnTo>
                    <a:pt x="1105172" y="266295"/>
                  </a:lnTo>
                  <a:lnTo>
                    <a:pt x="1112976" y="293224"/>
                  </a:lnTo>
                  <a:lnTo>
                    <a:pt x="1135299" y="313244"/>
                  </a:lnTo>
                  <a:lnTo>
                    <a:pt x="1170505" y="325721"/>
                  </a:lnTo>
                  <a:lnTo>
                    <a:pt x="1216959" y="330021"/>
                  </a:lnTo>
                  <a:lnTo>
                    <a:pt x="1263207" y="325721"/>
                  </a:lnTo>
                  <a:lnTo>
                    <a:pt x="1298307" y="313244"/>
                  </a:lnTo>
                  <a:lnTo>
                    <a:pt x="1320449" y="293352"/>
                  </a:lnTo>
                  <a:lnTo>
                    <a:pt x="1216959" y="293352"/>
                  </a:lnTo>
                  <a:lnTo>
                    <a:pt x="1189112" y="291728"/>
                  </a:lnTo>
                  <a:lnTo>
                    <a:pt x="1168808" y="286766"/>
                  </a:lnTo>
                  <a:lnTo>
                    <a:pt x="1156382" y="278333"/>
                  </a:lnTo>
                  <a:lnTo>
                    <a:pt x="1152165" y="266295"/>
                  </a:lnTo>
                  <a:lnTo>
                    <a:pt x="1156382" y="254408"/>
                  </a:lnTo>
                  <a:lnTo>
                    <a:pt x="1168808" y="245958"/>
                  </a:lnTo>
                  <a:lnTo>
                    <a:pt x="1189112" y="240913"/>
                  </a:lnTo>
                  <a:lnTo>
                    <a:pt x="1216959" y="239238"/>
                  </a:lnTo>
                  <a:lnTo>
                    <a:pt x="1320282" y="239238"/>
                  </a:lnTo>
                  <a:lnTo>
                    <a:pt x="1298307" y="219480"/>
                  </a:lnTo>
                  <a:lnTo>
                    <a:pt x="1263207" y="206919"/>
                  </a:lnTo>
                  <a:lnTo>
                    <a:pt x="1216959" y="202569"/>
                  </a:lnTo>
                  <a:close/>
                </a:path>
                <a:path w="1368425" h="330834">
                  <a:moveTo>
                    <a:pt x="1320282" y="239238"/>
                  </a:moveTo>
                  <a:lnTo>
                    <a:pt x="1216959" y="239238"/>
                  </a:lnTo>
                  <a:lnTo>
                    <a:pt x="1244750" y="240913"/>
                  </a:lnTo>
                  <a:lnTo>
                    <a:pt x="1264931" y="245958"/>
                  </a:lnTo>
                  <a:lnTo>
                    <a:pt x="1277236" y="254408"/>
                  </a:lnTo>
                  <a:lnTo>
                    <a:pt x="1281397" y="266295"/>
                  </a:lnTo>
                  <a:lnTo>
                    <a:pt x="1277236" y="278333"/>
                  </a:lnTo>
                  <a:lnTo>
                    <a:pt x="1264931" y="286766"/>
                  </a:lnTo>
                  <a:lnTo>
                    <a:pt x="1244750" y="291728"/>
                  </a:lnTo>
                  <a:lnTo>
                    <a:pt x="1216959" y="293352"/>
                  </a:lnTo>
                  <a:lnTo>
                    <a:pt x="1320449" y="293352"/>
                  </a:lnTo>
                  <a:lnTo>
                    <a:pt x="1320591" y="293224"/>
                  </a:lnTo>
                  <a:lnTo>
                    <a:pt x="1328390" y="266295"/>
                  </a:lnTo>
                  <a:lnTo>
                    <a:pt x="1320591" y="239516"/>
                  </a:lnTo>
                  <a:lnTo>
                    <a:pt x="1320282" y="2392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C67FF76-40EE-9C69-A53D-C125B1A75B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009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E54F7601-2F10-4BB4-BA59-C438BAD88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622" y="1043900"/>
            <a:ext cx="2686587" cy="507968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BA6F585-77ED-4EB8-BEC2-390E99971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7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DE2BC15C-8F07-43B6-909A-4965F989F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/>
          <a:stretch/>
        </p:blipFill>
        <p:spPr>
          <a:xfrm>
            <a:off x="8966718" y="1046271"/>
            <a:ext cx="2691491" cy="507968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1E3BCDFA-2EB0-8E7D-C5D6-47636B511C4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27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7B281FB-BEB1-5170-9DBA-E4C9310025D2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/>
          <a:stretch/>
        </p:blipFill>
        <p:spPr>
          <a:xfrm>
            <a:off x="8948056" y="1043900"/>
            <a:ext cx="2709637" cy="511200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56B94AED-7586-22A6-2278-5A27E2BDDEF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193FE92-C9B8-73E6-DCE2-AD70FA9D06A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451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15DC4400-63B4-E06D-2D7F-D082FD95E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146"/>
          <a:stretch/>
        </p:blipFill>
        <p:spPr>
          <a:xfrm>
            <a:off x="8892072" y="1043900"/>
            <a:ext cx="2764727" cy="507945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7A2D6E0B-0B91-4D03-8E90-51A4B7A511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73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B42CAC4D-4198-F6AB-505B-5CB72F729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829CB450-9BD6-7CB3-DED4-EC9AFDA31E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40540"/>
          <a:stretch/>
        </p:blipFill>
        <p:spPr>
          <a:xfrm>
            <a:off x="9480116" y="1043900"/>
            <a:ext cx="1597460" cy="507968"/>
          </a:xfrm>
          <a:prstGeom prst="rect">
            <a:avLst/>
          </a:prstGeom>
        </p:spPr>
      </p:pic>
      <p:pic>
        <p:nvPicPr>
          <p:cNvPr id="4" name="그림 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0929921B-5938-358C-6F66-F8051CC60F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84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1676AD2-F308-4A60-A77F-5C354E2E2BCC}"/>
              </a:ext>
            </a:extLst>
          </p:cNvPr>
          <p:cNvSpPr/>
          <p:nvPr userDrawn="1"/>
        </p:nvSpPr>
        <p:spPr>
          <a:xfrm>
            <a:off x="6794962" y="1213078"/>
            <a:ext cx="2101388" cy="296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732339EF-0AC0-5F6A-E952-238A386AD6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1A491E6C-61AA-0A1C-F860-600E3076DD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806" r="9794"/>
          <a:stretch/>
        </p:blipFill>
        <p:spPr>
          <a:xfrm>
            <a:off x="9478800" y="1043078"/>
            <a:ext cx="1601910" cy="507968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2525346F-E237-67DD-3F6D-BDA4FE6D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53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8293FB7F-2AB3-A963-AE7B-16DE5569BF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6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3175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4" name="그림 3" descr="폰트, 그래픽, 그래픽 디자인, 로고이(가) 표시된 사진&#10;&#10;자동 생성된 설명">
            <a:extLst>
              <a:ext uri="{FF2B5EF4-FFF2-40B4-BE49-F238E27FC236}">
                <a16:creationId xmlns:a16="http://schemas.microsoft.com/office/drawing/2014/main" id="{0FBB8A21-1B82-4037-8CB0-9AF971549B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39" y="1125829"/>
            <a:ext cx="1547676" cy="432206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3A5F1BB-2650-5C3D-F2CF-D3B2AFF6289C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41" r="9782"/>
          <a:stretch/>
        </p:blipFill>
        <p:spPr>
          <a:xfrm>
            <a:off x="9456056" y="1043900"/>
            <a:ext cx="1621519" cy="511200"/>
          </a:xfrm>
          <a:prstGeom prst="rect">
            <a:avLst/>
          </a:prstGeom>
        </p:spPr>
      </p:pic>
      <p:pic>
        <p:nvPicPr>
          <p:cNvPr id="3" name="그림 2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9D014AA5-2231-6207-93C0-8580F216E4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907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탐구_함께활동해요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폰트, 그래픽, 그래픽 디자인, 타이포그래피이(가) 표시된 사진&#10;&#10;자동 생성된 설명">
            <a:extLst>
              <a:ext uri="{FF2B5EF4-FFF2-40B4-BE49-F238E27FC236}">
                <a16:creationId xmlns:a16="http://schemas.microsoft.com/office/drawing/2014/main" id="{E1C8793C-025C-87F8-2DD5-23DEE22479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59" y="1178344"/>
            <a:ext cx="2163766" cy="400424"/>
          </a:xfrm>
          <a:prstGeom prst="rect">
            <a:avLst/>
          </a:prstGeom>
        </p:spPr>
      </p:pic>
      <p:grpSp>
        <p:nvGrpSpPr>
          <p:cNvPr id="11" name="object 2">
            <a:extLst>
              <a:ext uri="{FF2B5EF4-FFF2-40B4-BE49-F238E27FC236}">
                <a16:creationId xmlns:a16="http://schemas.microsoft.com/office/drawing/2014/main" id="{67D6D65C-3296-4699-BDBC-FF22B7865D83}"/>
              </a:ext>
            </a:extLst>
          </p:cNvPr>
          <p:cNvGrpSpPr/>
          <p:nvPr userDrawn="1"/>
        </p:nvGrpSpPr>
        <p:grpSpPr>
          <a:xfrm>
            <a:off x="533790" y="1549274"/>
            <a:ext cx="11124515" cy="4844882"/>
            <a:chOff x="879554" y="2952789"/>
            <a:chExt cx="18345150" cy="7989570"/>
          </a:xfrm>
        </p:grpSpPr>
        <p:sp>
          <p:nvSpPr>
            <p:cNvPr id="12" name="object 3">
              <a:extLst>
                <a:ext uri="{FF2B5EF4-FFF2-40B4-BE49-F238E27FC236}">
                  <a16:creationId xmlns:a16="http://schemas.microsoft.com/office/drawing/2014/main" id="{D5BC626A-D2BB-4660-BA81-ADE34511CEAD}"/>
                </a:ext>
              </a:extLst>
            </p:cNvPr>
            <p:cNvSpPr/>
            <p:nvPr/>
          </p:nvSpPr>
          <p:spPr>
            <a:xfrm>
              <a:off x="879554" y="2952789"/>
              <a:ext cx="18345150" cy="733425"/>
            </a:xfrm>
            <a:custGeom>
              <a:avLst/>
              <a:gdLst/>
              <a:ahLst/>
              <a:cxnLst/>
              <a:rect l="l" t="t" r="r" b="b"/>
              <a:pathLst>
                <a:path w="18345150" h="733425">
                  <a:moveTo>
                    <a:pt x="17716738" y="0"/>
                  </a:moveTo>
                  <a:lnTo>
                    <a:pt x="628253" y="0"/>
                  </a:lnTo>
                  <a:lnTo>
                    <a:pt x="579155" y="1890"/>
                  </a:lnTo>
                  <a:lnTo>
                    <a:pt x="531091" y="7467"/>
                  </a:lnTo>
                  <a:lnTo>
                    <a:pt x="484200" y="16592"/>
                  </a:lnTo>
                  <a:lnTo>
                    <a:pt x="438622" y="29125"/>
                  </a:lnTo>
                  <a:lnTo>
                    <a:pt x="394496" y="44926"/>
                  </a:lnTo>
                  <a:lnTo>
                    <a:pt x="351963" y="63856"/>
                  </a:lnTo>
                  <a:lnTo>
                    <a:pt x="311161" y="85774"/>
                  </a:lnTo>
                  <a:lnTo>
                    <a:pt x="272231" y="110542"/>
                  </a:lnTo>
                  <a:lnTo>
                    <a:pt x="235312" y="138020"/>
                  </a:lnTo>
                  <a:lnTo>
                    <a:pt x="200544" y="168067"/>
                  </a:lnTo>
                  <a:lnTo>
                    <a:pt x="168067" y="200544"/>
                  </a:lnTo>
                  <a:lnTo>
                    <a:pt x="138020" y="235312"/>
                  </a:lnTo>
                  <a:lnTo>
                    <a:pt x="110542" y="272231"/>
                  </a:lnTo>
                  <a:lnTo>
                    <a:pt x="85774" y="311161"/>
                  </a:lnTo>
                  <a:lnTo>
                    <a:pt x="63856" y="351963"/>
                  </a:lnTo>
                  <a:lnTo>
                    <a:pt x="44926" y="394496"/>
                  </a:lnTo>
                  <a:lnTo>
                    <a:pt x="29125" y="438622"/>
                  </a:lnTo>
                  <a:lnTo>
                    <a:pt x="16592" y="484200"/>
                  </a:lnTo>
                  <a:lnTo>
                    <a:pt x="7467" y="531091"/>
                  </a:lnTo>
                  <a:lnTo>
                    <a:pt x="1890" y="579155"/>
                  </a:lnTo>
                  <a:lnTo>
                    <a:pt x="0" y="628253"/>
                  </a:lnTo>
                  <a:lnTo>
                    <a:pt x="0" y="732961"/>
                  </a:lnTo>
                  <a:lnTo>
                    <a:pt x="83767" y="732961"/>
                  </a:lnTo>
                  <a:lnTo>
                    <a:pt x="83767" y="628253"/>
                  </a:lnTo>
                  <a:lnTo>
                    <a:pt x="85765" y="581272"/>
                  </a:lnTo>
                  <a:lnTo>
                    <a:pt x="91652" y="535402"/>
                  </a:lnTo>
                  <a:lnTo>
                    <a:pt x="101264" y="490804"/>
                  </a:lnTo>
                  <a:lnTo>
                    <a:pt x="114436" y="447644"/>
                  </a:lnTo>
                  <a:lnTo>
                    <a:pt x="131007" y="406083"/>
                  </a:lnTo>
                  <a:lnTo>
                    <a:pt x="150813" y="366286"/>
                  </a:lnTo>
                  <a:lnTo>
                    <a:pt x="173689" y="328415"/>
                  </a:lnTo>
                  <a:lnTo>
                    <a:pt x="199473" y="292636"/>
                  </a:lnTo>
                  <a:lnTo>
                    <a:pt x="228001" y="259110"/>
                  </a:lnTo>
                  <a:lnTo>
                    <a:pt x="259110" y="228001"/>
                  </a:lnTo>
                  <a:lnTo>
                    <a:pt x="292636" y="199473"/>
                  </a:lnTo>
                  <a:lnTo>
                    <a:pt x="328415" y="173689"/>
                  </a:lnTo>
                  <a:lnTo>
                    <a:pt x="366286" y="150813"/>
                  </a:lnTo>
                  <a:lnTo>
                    <a:pt x="406083" y="131007"/>
                  </a:lnTo>
                  <a:lnTo>
                    <a:pt x="447644" y="114436"/>
                  </a:lnTo>
                  <a:lnTo>
                    <a:pt x="490804" y="101264"/>
                  </a:lnTo>
                  <a:lnTo>
                    <a:pt x="535402" y="91652"/>
                  </a:lnTo>
                  <a:lnTo>
                    <a:pt x="581272" y="85765"/>
                  </a:lnTo>
                  <a:lnTo>
                    <a:pt x="628253" y="83767"/>
                  </a:lnTo>
                  <a:lnTo>
                    <a:pt x="17716738" y="83767"/>
                  </a:lnTo>
                  <a:lnTo>
                    <a:pt x="17763718" y="85765"/>
                  </a:lnTo>
                  <a:lnTo>
                    <a:pt x="17809589" y="91652"/>
                  </a:lnTo>
                  <a:lnTo>
                    <a:pt x="17854186" y="101264"/>
                  </a:lnTo>
                  <a:lnTo>
                    <a:pt x="17897347" y="114436"/>
                  </a:lnTo>
                  <a:lnTo>
                    <a:pt x="17938908" y="131007"/>
                  </a:lnTo>
                  <a:lnTo>
                    <a:pt x="17978705" y="150813"/>
                  </a:lnTo>
                  <a:lnTo>
                    <a:pt x="18016575" y="173689"/>
                  </a:lnTo>
                  <a:lnTo>
                    <a:pt x="18052355" y="199473"/>
                  </a:lnTo>
                  <a:lnTo>
                    <a:pt x="18085881" y="228001"/>
                  </a:lnTo>
                  <a:lnTo>
                    <a:pt x="18116990" y="259110"/>
                  </a:lnTo>
                  <a:lnTo>
                    <a:pt x="18145518" y="292636"/>
                  </a:lnTo>
                  <a:lnTo>
                    <a:pt x="18171301" y="328415"/>
                  </a:lnTo>
                  <a:lnTo>
                    <a:pt x="18194178" y="366286"/>
                  </a:lnTo>
                  <a:lnTo>
                    <a:pt x="18213983" y="406083"/>
                  </a:lnTo>
                  <a:lnTo>
                    <a:pt x="18230554" y="447644"/>
                  </a:lnTo>
                  <a:lnTo>
                    <a:pt x="18243727" y="490804"/>
                  </a:lnTo>
                  <a:lnTo>
                    <a:pt x="18253338" y="535402"/>
                  </a:lnTo>
                  <a:lnTo>
                    <a:pt x="18259225" y="581272"/>
                  </a:lnTo>
                  <a:lnTo>
                    <a:pt x="18261224" y="628253"/>
                  </a:lnTo>
                  <a:lnTo>
                    <a:pt x="18261224" y="732961"/>
                  </a:lnTo>
                  <a:lnTo>
                    <a:pt x="18344991" y="732961"/>
                  </a:lnTo>
                  <a:lnTo>
                    <a:pt x="18344991" y="628253"/>
                  </a:lnTo>
                  <a:lnTo>
                    <a:pt x="18343100" y="579155"/>
                  </a:lnTo>
                  <a:lnTo>
                    <a:pt x="18337523" y="531091"/>
                  </a:lnTo>
                  <a:lnTo>
                    <a:pt x="18328398" y="484200"/>
                  </a:lnTo>
                  <a:lnTo>
                    <a:pt x="18315865" y="438622"/>
                  </a:lnTo>
                  <a:lnTo>
                    <a:pt x="18300064" y="394496"/>
                  </a:lnTo>
                  <a:lnTo>
                    <a:pt x="18281134" y="351963"/>
                  </a:lnTo>
                  <a:lnTo>
                    <a:pt x="18259216" y="311161"/>
                  </a:lnTo>
                  <a:lnTo>
                    <a:pt x="18234448" y="272231"/>
                  </a:lnTo>
                  <a:lnTo>
                    <a:pt x="18206971" y="235312"/>
                  </a:lnTo>
                  <a:lnTo>
                    <a:pt x="18176923" y="200544"/>
                  </a:lnTo>
                  <a:lnTo>
                    <a:pt x="18144446" y="168067"/>
                  </a:lnTo>
                  <a:lnTo>
                    <a:pt x="18109678" y="138020"/>
                  </a:lnTo>
                  <a:lnTo>
                    <a:pt x="18072759" y="110542"/>
                  </a:lnTo>
                  <a:lnTo>
                    <a:pt x="18033829" y="85774"/>
                  </a:lnTo>
                  <a:lnTo>
                    <a:pt x="17993027" y="63856"/>
                  </a:lnTo>
                  <a:lnTo>
                    <a:pt x="17950494" y="44926"/>
                  </a:lnTo>
                  <a:lnTo>
                    <a:pt x="17906368" y="29125"/>
                  </a:lnTo>
                  <a:lnTo>
                    <a:pt x="17860790" y="16592"/>
                  </a:lnTo>
                  <a:lnTo>
                    <a:pt x="17813899" y="7467"/>
                  </a:lnTo>
                  <a:lnTo>
                    <a:pt x="17765835" y="1890"/>
                  </a:lnTo>
                  <a:lnTo>
                    <a:pt x="17716738" y="0"/>
                  </a:lnTo>
                  <a:close/>
                </a:path>
              </a:pathLst>
            </a:custGeom>
            <a:solidFill>
              <a:srgbClr val="FFCA0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3" name="object 4">
              <a:extLst>
                <a:ext uri="{FF2B5EF4-FFF2-40B4-BE49-F238E27FC236}">
                  <a16:creationId xmlns:a16="http://schemas.microsoft.com/office/drawing/2014/main" id="{91B61929-BAAD-4A5D-9196-6913181DB21B}"/>
                </a:ext>
              </a:extLst>
            </p:cNvPr>
            <p:cNvSpPr/>
            <p:nvPr/>
          </p:nvSpPr>
          <p:spPr>
            <a:xfrm>
              <a:off x="879554" y="3685751"/>
              <a:ext cx="18345150" cy="7256780"/>
            </a:xfrm>
            <a:custGeom>
              <a:avLst/>
              <a:gdLst/>
              <a:ahLst/>
              <a:cxnLst/>
              <a:rect l="l" t="t" r="r" b="b"/>
              <a:pathLst>
                <a:path w="18345150" h="7256780">
                  <a:moveTo>
                    <a:pt x="18344991" y="0"/>
                  </a:moveTo>
                  <a:lnTo>
                    <a:pt x="18261224" y="0"/>
                  </a:lnTo>
                  <a:lnTo>
                    <a:pt x="18261224" y="6628070"/>
                  </a:lnTo>
                  <a:lnTo>
                    <a:pt x="18259225" y="6675050"/>
                  </a:lnTo>
                  <a:lnTo>
                    <a:pt x="18253338" y="6720921"/>
                  </a:lnTo>
                  <a:lnTo>
                    <a:pt x="18243727" y="6765518"/>
                  </a:lnTo>
                  <a:lnTo>
                    <a:pt x="18230554" y="6808679"/>
                  </a:lnTo>
                  <a:lnTo>
                    <a:pt x="18213983" y="6850240"/>
                  </a:lnTo>
                  <a:lnTo>
                    <a:pt x="18194177" y="6890037"/>
                  </a:lnTo>
                  <a:lnTo>
                    <a:pt x="18171301" y="6927907"/>
                  </a:lnTo>
                  <a:lnTo>
                    <a:pt x="18145517" y="6963687"/>
                  </a:lnTo>
                  <a:lnTo>
                    <a:pt x="18116989" y="6997213"/>
                  </a:lnTo>
                  <a:lnTo>
                    <a:pt x="18085880" y="7028322"/>
                  </a:lnTo>
                  <a:lnTo>
                    <a:pt x="18052354" y="7056850"/>
                  </a:lnTo>
                  <a:lnTo>
                    <a:pt x="18016574" y="7082634"/>
                  </a:lnTo>
                  <a:lnTo>
                    <a:pt x="17978704" y="7105510"/>
                  </a:lnTo>
                  <a:lnTo>
                    <a:pt x="17938907" y="7125315"/>
                  </a:lnTo>
                  <a:lnTo>
                    <a:pt x="17897346" y="7141886"/>
                  </a:lnTo>
                  <a:lnTo>
                    <a:pt x="17854186" y="7155059"/>
                  </a:lnTo>
                  <a:lnTo>
                    <a:pt x="17809588" y="7164671"/>
                  </a:lnTo>
                  <a:lnTo>
                    <a:pt x="17763718" y="7170557"/>
                  </a:lnTo>
                  <a:lnTo>
                    <a:pt x="17716738" y="7172556"/>
                  </a:lnTo>
                  <a:lnTo>
                    <a:pt x="628252" y="7172556"/>
                  </a:lnTo>
                  <a:lnTo>
                    <a:pt x="581272" y="7170557"/>
                  </a:lnTo>
                  <a:lnTo>
                    <a:pt x="535402" y="7164671"/>
                  </a:lnTo>
                  <a:lnTo>
                    <a:pt x="490804" y="7155059"/>
                  </a:lnTo>
                  <a:lnTo>
                    <a:pt x="447643" y="7141886"/>
                  </a:lnTo>
                  <a:lnTo>
                    <a:pt x="406083" y="7125315"/>
                  </a:lnTo>
                  <a:lnTo>
                    <a:pt x="366286" y="7105510"/>
                  </a:lnTo>
                  <a:lnTo>
                    <a:pt x="328415" y="7082634"/>
                  </a:lnTo>
                  <a:lnTo>
                    <a:pt x="292636" y="7056850"/>
                  </a:lnTo>
                  <a:lnTo>
                    <a:pt x="259110" y="7028322"/>
                  </a:lnTo>
                  <a:lnTo>
                    <a:pt x="228001" y="6997213"/>
                  </a:lnTo>
                  <a:lnTo>
                    <a:pt x="199473" y="6963687"/>
                  </a:lnTo>
                  <a:lnTo>
                    <a:pt x="173689" y="6927907"/>
                  </a:lnTo>
                  <a:lnTo>
                    <a:pt x="150813" y="6890037"/>
                  </a:lnTo>
                  <a:lnTo>
                    <a:pt x="131007" y="6850240"/>
                  </a:lnTo>
                  <a:lnTo>
                    <a:pt x="114436" y="6808679"/>
                  </a:lnTo>
                  <a:lnTo>
                    <a:pt x="101264" y="6765518"/>
                  </a:lnTo>
                  <a:lnTo>
                    <a:pt x="91652" y="6720921"/>
                  </a:lnTo>
                  <a:lnTo>
                    <a:pt x="85765" y="6675050"/>
                  </a:lnTo>
                  <a:lnTo>
                    <a:pt x="83767" y="6628070"/>
                  </a:lnTo>
                  <a:lnTo>
                    <a:pt x="83767" y="0"/>
                  </a:lnTo>
                  <a:lnTo>
                    <a:pt x="0" y="0"/>
                  </a:lnTo>
                  <a:lnTo>
                    <a:pt x="0" y="6628070"/>
                  </a:lnTo>
                  <a:lnTo>
                    <a:pt x="1890" y="6677168"/>
                  </a:lnTo>
                  <a:lnTo>
                    <a:pt x="7467" y="6725232"/>
                  </a:lnTo>
                  <a:lnTo>
                    <a:pt x="16592" y="6772123"/>
                  </a:lnTo>
                  <a:lnTo>
                    <a:pt x="29125" y="6817701"/>
                  </a:lnTo>
                  <a:lnTo>
                    <a:pt x="44926" y="6861826"/>
                  </a:lnTo>
                  <a:lnTo>
                    <a:pt x="63856" y="6904360"/>
                  </a:lnTo>
                  <a:lnTo>
                    <a:pt x="85774" y="6945161"/>
                  </a:lnTo>
                  <a:lnTo>
                    <a:pt x="110542" y="6984091"/>
                  </a:lnTo>
                  <a:lnTo>
                    <a:pt x="138020" y="7021010"/>
                  </a:lnTo>
                  <a:lnTo>
                    <a:pt x="168067" y="7055778"/>
                  </a:lnTo>
                  <a:lnTo>
                    <a:pt x="200544" y="7088256"/>
                  </a:lnTo>
                  <a:lnTo>
                    <a:pt x="235312" y="7118303"/>
                  </a:lnTo>
                  <a:lnTo>
                    <a:pt x="272231" y="7145780"/>
                  </a:lnTo>
                  <a:lnTo>
                    <a:pt x="311161" y="7170548"/>
                  </a:lnTo>
                  <a:lnTo>
                    <a:pt x="351963" y="7192467"/>
                  </a:lnTo>
                  <a:lnTo>
                    <a:pt x="394496" y="7211396"/>
                  </a:lnTo>
                  <a:lnTo>
                    <a:pt x="438622" y="7227198"/>
                  </a:lnTo>
                  <a:lnTo>
                    <a:pt x="484200" y="7239730"/>
                  </a:lnTo>
                  <a:lnTo>
                    <a:pt x="531091" y="7248855"/>
                  </a:lnTo>
                  <a:lnTo>
                    <a:pt x="579155" y="7254433"/>
                  </a:lnTo>
                  <a:lnTo>
                    <a:pt x="628252" y="7256323"/>
                  </a:lnTo>
                  <a:lnTo>
                    <a:pt x="17716738" y="7256323"/>
                  </a:lnTo>
                  <a:lnTo>
                    <a:pt x="17765835" y="7254433"/>
                  </a:lnTo>
                  <a:lnTo>
                    <a:pt x="17813899" y="7248855"/>
                  </a:lnTo>
                  <a:lnTo>
                    <a:pt x="17860790" y="7239730"/>
                  </a:lnTo>
                  <a:lnTo>
                    <a:pt x="17906368" y="7227198"/>
                  </a:lnTo>
                  <a:lnTo>
                    <a:pt x="17950494" y="7211396"/>
                  </a:lnTo>
                  <a:lnTo>
                    <a:pt x="17993027" y="7192467"/>
                  </a:lnTo>
                  <a:lnTo>
                    <a:pt x="18033829" y="7170548"/>
                  </a:lnTo>
                  <a:lnTo>
                    <a:pt x="18072759" y="7145780"/>
                  </a:lnTo>
                  <a:lnTo>
                    <a:pt x="18109678" y="7118303"/>
                  </a:lnTo>
                  <a:lnTo>
                    <a:pt x="18144446" y="7088256"/>
                  </a:lnTo>
                  <a:lnTo>
                    <a:pt x="18176923" y="7055778"/>
                  </a:lnTo>
                  <a:lnTo>
                    <a:pt x="18206971" y="7021010"/>
                  </a:lnTo>
                  <a:lnTo>
                    <a:pt x="18234448" y="6984091"/>
                  </a:lnTo>
                  <a:lnTo>
                    <a:pt x="18259216" y="6945161"/>
                  </a:lnTo>
                  <a:lnTo>
                    <a:pt x="18281134" y="6904360"/>
                  </a:lnTo>
                  <a:lnTo>
                    <a:pt x="18300064" y="6861826"/>
                  </a:lnTo>
                  <a:lnTo>
                    <a:pt x="18315865" y="6817701"/>
                  </a:lnTo>
                  <a:lnTo>
                    <a:pt x="18328398" y="6772123"/>
                  </a:lnTo>
                  <a:lnTo>
                    <a:pt x="18337523" y="6725232"/>
                  </a:lnTo>
                  <a:lnTo>
                    <a:pt x="18343100" y="6677168"/>
                  </a:lnTo>
                  <a:lnTo>
                    <a:pt x="18344991" y="6628070"/>
                  </a:lnTo>
                  <a:lnTo>
                    <a:pt x="18344991" y="0"/>
                  </a:lnTo>
                  <a:close/>
                </a:path>
              </a:pathLst>
            </a:custGeom>
            <a:solidFill>
              <a:srgbClr val="FFEFB3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</p:grpSp>
      <p:pic>
        <p:nvPicPr>
          <p:cNvPr id="14" name="그림 13" descr="그래픽, 로고, 폰트, 상징이(가) 표시된 사진&#10;&#10;자동 생성된 설명">
            <a:extLst>
              <a:ext uri="{FF2B5EF4-FFF2-40B4-BE49-F238E27FC236}">
                <a16:creationId xmlns:a16="http://schemas.microsoft.com/office/drawing/2014/main" id="{3CC859F4-C566-7F1B-24C0-D7DFFF4B61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67" y="226219"/>
            <a:ext cx="847683" cy="67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366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정리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6F7B950A-1BF1-54D3-57AF-7111F49FD9C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94" y="1094400"/>
            <a:ext cx="11098115" cy="556713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</p:spTree>
    <p:extLst>
      <p:ext uri="{BB962C8B-B14F-4D97-AF65-F5344CB8AC3E}">
        <p14:creationId xmlns:p14="http://schemas.microsoft.com/office/powerpoint/2010/main" val="28655661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정리해요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4" name="그림 3" descr="원, 로고, 폰트, 그래픽이(가) 표시된 사진&#10;&#10;자동 생성된 설명">
            <a:extLst>
              <a:ext uri="{FF2B5EF4-FFF2-40B4-BE49-F238E27FC236}">
                <a16:creationId xmlns:a16="http://schemas.microsoft.com/office/drawing/2014/main" id="{32DC2E97-C94A-BA24-6382-B1E16B00E3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74" y="134852"/>
            <a:ext cx="1040548" cy="1034242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FB3DC918-4FA6-AE1D-F356-C775855685A7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9E1D5918-D159-78F3-1027-B96CBB2B44E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6881DB15-826E-B1FC-335A-1A1D46D2E995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1A0710ED-A875-4017-BC2B-54171DAA8273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6" name="object 27">
              <a:extLst>
                <a:ext uri="{FF2B5EF4-FFF2-40B4-BE49-F238E27FC236}">
                  <a16:creationId xmlns:a16="http://schemas.microsoft.com/office/drawing/2014/main" id="{7AFCD9AB-2168-F6E5-E351-41A0CF5896A4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8C0C2523-8DFB-363E-C437-E0E32649DEBA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3" name="object 36">
            <a:extLst>
              <a:ext uri="{FF2B5EF4-FFF2-40B4-BE49-F238E27FC236}">
                <a16:creationId xmlns:a16="http://schemas.microsoft.com/office/drawing/2014/main" id="{EA6E07CA-542A-18C5-BCFC-9E0128447E4D}"/>
              </a:ext>
            </a:extLst>
          </p:cNvPr>
          <p:cNvSpPr/>
          <p:nvPr userDrawn="1"/>
        </p:nvSpPr>
        <p:spPr>
          <a:xfrm>
            <a:off x="5619783" y="6095554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37">
            <a:extLst>
              <a:ext uri="{FF2B5EF4-FFF2-40B4-BE49-F238E27FC236}">
                <a16:creationId xmlns:a16="http://schemas.microsoft.com/office/drawing/2014/main" id="{F4FEE5CD-C3A0-44C5-3D3B-D76FE1F2D246}"/>
              </a:ext>
            </a:extLst>
          </p:cNvPr>
          <p:cNvSpPr/>
          <p:nvPr userDrawn="1"/>
        </p:nvSpPr>
        <p:spPr>
          <a:xfrm>
            <a:off x="6000750" y="6095556"/>
            <a:ext cx="571821" cy="190607"/>
          </a:xfrm>
          <a:custGeom>
            <a:avLst/>
            <a:gdLst/>
            <a:ahLst/>
            <a:cxnLst/>
            <a:rect l="l" t="t" r="r" b="b"/>
            <a:pathLst>
              <a:path w="942975" h="314325">
                <a:moveTo>
                  <a:pt x="314134" y="157060"/>
                </a:moveTo>
                <a:lnTo>
                  <a:pt x="306120" y="107416"/>
                </a:lnTo>
                <a:lnTo>
                  <a:pt x="283832" y="64300"/>
                </a:lnTo>
                <a:lnTo>
                  <a:pt x="249821" y="30302"/>
                </a:lnTo>
                <a:lnTo>
                  <a:pt x="206705" y="8013"/>
                </a:lnTo>
                <a:lnTo>
                  <a:pt x="157073" y="0"/>
                </a:lnTo>
                <a:lnTo>
                  <a:pt x="107429" y="8013"/>
                </a:lnTo>
                <a:lnTo>
                  <a:pt x="64312" y="30302"/>
                </a:lnTo>
                <a:lnTo>
                  <a:pt x="30302" y="64300"/>
                </a:lnTo>
                <a:lnTo>
                  <a:pt x="8013" y="107416"/>
                </a:lnTo>
                <a:lnTo>
                  <a:pt x="0" y="157060"/>
                </a:lnTo>
                <a:lnTo>
                  <a:pt x="8013" y="206705"/>
                </a:lnTo>
                <a:lnTo>
                  <a:pt x="30302" y="249821"/>
                </a:lnTo>
                <a:lnTo>
                  <a:pt x="64312" y="283819"/>
                </a:lnTo>
                <a:lnTo>
                  <a:pt x="107429" y="306120"/>
                </a:lnTo>
                <a:lnTo>
                  <a:pt x="157073" y="314134"/>
                </a:lnTo>
                <a:lnTo>
                  <a:pt x="206705" y="306120"/>
                </a:lnTo>
                <a:lnTo>
                  <a:pt x="249821" y="283819"/>
                </a:lnTo>
                <a:lnTo>
                  <a:pt x="283832" y="249821"/>
                </a:lnTo>
                <a:lnTo>
                  <a:pt x="306120" y="206705"/>
                </a:lnTo>
                <a:lnTo>
                  <a:pt x="314134" y="157060"/>
                </a:lnTo>
                <a:close/>
              </a:path>
              <a:path w="942975" h="314325">
                <a:moveTo>
                  <a:pt x="942378" y="157060"/>
                </a:moveTo>
                <a:lnTo>
                  <a:pt x="934377" y="107416"/>
                </a:lnTo>
                <a:lnTo>
                  <a:pt x="912075" y="64300"/>
                </a:lnTo>
                <a:lnTo>
                  <a:pt x="878078" y="30302"/>
                </a:lnTo>
                <a:lnTo>
                  <a:pt x="834961" y="8013"/>
                </a:lnTo>
                <a:lnTo>
                  <a:pt x="785317" y="0"/>
                </a:lnTo>
                <a:lnTo>
                  <a:pt x="735672" y="8013"/>
                </a:lnTo>
                <a:lnTo>
                  <a:pt x="692556" y="30302"/>
                </a:lnTo>
                <a:lnTo>
                  <a:pt x="658558" y="64300"/>
                </a:lnTo>
                <a:lnTo>
                  <a:pt x="636270" y="107416"/>
                </a:lnTo>
                <a:lnTo>
                  <a:pt x="628256" y="157060"/>
                </a:lnTo>
                <a:lnTo>
                  <a:pt x="636270" y="206705"/>
                </a:lnTo>
                <a:lnTo>
                  <a:pt x="658558" y="249821"/>
                </a:lnTo>
                <a:lnTo>
                  <a:pt x="692556" y="283819"/>
                </a:lnTo>
                <a:lnTo>
                  <a:pt x="735672" y="306120"/>
                </a:lnTo>
                <a:lnTo>
                  <a:pt x="785317" y="314134"/>
                </a:lnTo>
                <a:lnTo>
                  <a:pt x="834961" y="306120"/>
                </a:lnTo>
                <a:lnTo>
                  <a:pt x="878078" y="283819"/>
                </a:lnTo>
                <a:lnTo>
                  <a:pt x="912075" y="249821"/>
                </a:lnTo>
                <a:lnTo>
                  <a:pt x="934377" y="206705"/>
                </a:lnTo>
                <a:lnTo>
                  <a:pt x="942378" y="15706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</p:spTree>
    <p:extLst>
      <p:ext uri="{BB962C8B-B14F-4D97-AF65-F5344CB8AC3E}">
        <p14:creationId xmlns:p14="http://schemas.microsoft.com/office/powerpoint/2010/main" val="29271318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A9660F83-AE92-48C5-C676-F9604E593A13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980"/>
            <a:ext cx="11134800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90961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62291B3-6DB3-087D-3FD7-577C5C3F328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2" y="1112400"/>
            <a:ext cx="11133609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577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AA31CE2-9061-3C73-1F51-CDA554845980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95924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탭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24A7073-2F62-A0AF-95FA-1C61E9F25B3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25343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평가해요_과학글쓰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5B1D212-4BEC-CCFD-6C6A-50FE90C216A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12400"/>
            <a:ext cx="11125901" cy="507600"/>
          </a:xfrm>
          <a:prstGeom prst="rect">
            <a:avLst/>
          </a:prstGeom>
        </p:spPr>
      </p:pic>
      <p:pic>
        <p:nvPicPr>
          <p:cNvPr id="7" name="그림 6" descr="폰트, 로고, 그래픽, 원이(가) 표시된 사진&#10;&#10;자동 생성된 설명">
            <a:extLst>
              <a:ext uri="{FF2B5EF4-FFF2-40B4-BE49-F238E27FC236}">
                <a16:creationId xmlns:a16="http://schemas.microsoft.com/office/drawing/2014/main" id="{04506E12-6D9C-982B-AE4A-20F2CE2F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93" y="136799"/>
            <a:ext cx="939375" cy="1045837"/>
          </a:xfrm>
          <a:prstGeom prst="rect">
            <a:avLst/>
          </a:prstGeom>
        </p:spPr>
      </p:pic>
      <p:pic>
        <p:nvPicPr>
          <p:cNvPr id="11" name="그림 10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E926DB4E-A4A0-63FC-1211-993C98EB87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620000"/>
            <a:ext cx="11125901" cy="4762800"/>
          </a:xfrm>
          <a:prstGeom prst="rect">
            <a:avLst/>
          </a:prstGeom>
        </p:spPr>
      </p:pic>
      <p:pic>
        <p:nvPicPr>
          <p:cNvPr id="97" name="그림 96" descr="스크린샷, 폰트, 보라색, 바이올렛색이(가) 표시된 사진&#10;&#10;자동 생성된 설명">
            <a:extLst>
              <a:ext uri="{FF2B5EF4-FFF2-40B4-BE49-F238E27FC236}">
                <a16:creationId xmlns:a16="http://schemas.microsoft.com/office/drawing/2014/main" id="{978C77ED-F317-0D83-C854-8712D6E49F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13655" y="5818772"/>
            <a:ext cx="1446099" cy="463005"/>
          </a:xfrm>
          <a:prstGeom prst="rect">
            <a:avLst/>
          </a:prstGeom>
        </p:spPr>
      </p:pic>
      <p:sp>
        <p:nvSpPr>
          <p:cNvPr id="93" name="직사각형 92">
            <a:extLst>
              <a:ext uri="{FF2B5EF4-FFF2-40B4-BE49-F238E27FC236}">
                <a16:creationId xmlns:a16="http://schemas.microsoft.com/office/drawing/2014/main" id="{B79C098A-9435-5F5E-9CBB-6F88F404164A}"/>
              </a:ext>
            </a:extLst>
          </p:cNvPr>
          <p:cNvSpPr/>
          <p:nvPr userDrawn="1"/>
        </p:nvSpPr>
        <p:spPr>
          <a:xfrm>
            <a:off x="914400" y="1906573"/>
            <a:ext cx="10145354" cy="1140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EAC1388-74E1-44FB-807A-DB93939C837C}"/>
              </a:ext>
            </a:extLst>
          </p:cNvPr>
          <p:cNvSpPr/>
          <p:nvPr userDrawn="1"/>
        </p:nvSpPr>
        <p:spPr>
          <a:xfrm>
            <a:off x="1562418" y="571240"/>
            <a:ext cx="3162300" cy="402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172D39B-5344-6A67-4055-87065FAD30D8}"/>
              </a:ext>
            </a:extLst>
          </p:cNvPr>
          <p:cNvSpPr/>
          <p:nvPr userDrawn="1"/>
        </p:nvSpPr>
        <p:spPr>
          <a:xfrm>
            <a:off x="9246637" y="5680269"/>
            <a:ext cx="1903445" cy="601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533270B-89DB-1582-5F57-A8119FB1EAE4}"/>
              </a:ext>
            </a:extLst>
          </p:cNvPr>
          <p:cNvGrpSpPr/>
          <p:nvPr userDrawn="1"/>
        </p:nvGrpSpPr>
        <p:grpSpPr>
          <a:xfrm>
            <a:off x="11288812" y="3669049"/>
            <a:ext cx="343093" cy="685800"/>
            <a:chOff x="11288812" y="3669049"/>
            <a:chExt cx="343093" cy="685800"/>
          </a:xfrm>
        </p:grpSpPr>
        <p:sp>
          <p:nvSpPr>
            <p:cNvPr id="14" name="object 27">
              <a:extLst>
                <a:ext uri="{FF2B5EF4-FFF2-40B4-BE49-F238E27FC236}">
                  <a16:creationId xmlns:a16="http://schemas.microsoft.com/office/drawing/2014/main" id="{D0E0B6D7-FC10-1931-CE27-6C339A184E0C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5" name="object 28">
              <a:extLst>
                <a:ext uri="{FF2B5EF4-FFF2-40B4-BE49-F238E27FC236}">
                  <a16:creationId xmlns:a16="http://schemas.microsoft.com/office/drawing/2014/main" id="{A4E5D5F3-E493-36A0-A09D-44456BD1C1A1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51A785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4A328BBD-6EBD-682A-8704-3E98E618C949}"/>
              </a:ext>
            </a:extLst>
          </p:cNvPr>
          <p:cNvGrpSpPr/>
          <p:nvPr userDrawn="1"/>
        </p:nvGrpSpPr>
        <p:grpSpPr>
          <a:xfrm flipH="1">
            <a:off x="571308" y="3669049"/>
            <a:ext cx="343092" cy="685800"/>
            <a:chOff x="11288812" y="3669049"/>
            <a:chExt cx="343093" cy="685800"/>
          </a:xfrm>
        </p:grpSpPr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C6881F7E-54C8-407E-9BCD-41DE5829AF5A}"/>
                </a:ext>
              </a:extLst>
            </p:cNvPr>
            <p:cNvSpPr/>
            <p:nvPr/>
          </p:nvSpPr>
          <p:spPr>
            <a:xfrm>
              <a:off x="11288812" y="3669049"/>
              <a:ext cx="343093" cy="685800"/>
            </a:xfrm>
            <a:custGeom>
              <a:avLst/>
              <a:gdLst/>
              <a:ahLst/>
              <a:cxnLst/>
              <a:rect l="l" t="t" r="r" b="b"/>
              <a:pathLst>
                <a:path w="565784" h="1130934">
                  <a:moveTo>
                    <a:pt x="565427" y="0"/>
                  </a:moveTo>
                  <a:lnTo>
                    <a:pt x="565427" y="1130855"/>
                  </a:lnTo>
                  <a:lnTo>
                    <a:pt x="515711" y="1128667"/>
                  </a:lnTo>
                  <a:lnTo>
                    <a:pt x="466711" y="1122173"/>
                  </a:lnTo>
                  <a:lnTo>
                    <a:pt x="418686" y="1111483"/>
                  </a:lnTo>
                  <a:lnTo>
                    <a:pt x="371897" y="1096704"/>
                  </a:lnTo>
                  <a:lnTo>
                    <a:pt x="326605" y="1077943"/>
                  </a:lnTo>
                  <a:lnTo>
                    <a:pt x="283070" y="1055309"/>
                  </a:lnTo>
                  <a:lnTo>
                    <a:pt x="241552" y="1028910"/>
                  </a:lnTo>
                  <a:lnTo>
                    <a:pt x="202311" y="998852"/>
                  </a:lnTo>
                  <a:lnTo>
                    <a:pt x="165610" y="965245"/>
                  </a:lnTo>
                  <a:lnTo>
                    <a:pt x="132002" y="928543"/>
                  </a:lnTo>
                  <a:lnTo>
                    <a:pt x="101945" y="889303"/>
                  </a:lnTo>
                  <a:lnTo>
                    <a:pt x="75545" y="847785"/>
                  </a:lnTo>
                  <a:lnTo>
                    <a:pt x="52911" y="804250"/>
                  </a:lnTo>
                  <a:lnTo>
                    <a:pt x="34151" y="758958"/>
                  </a:lnTo>
                  <a:lnTo>
                    <a:pt x="19371" y="712169"/>
                  </a:lnTo>
                  <a:lnTo>
                    <a:pt x="8681" y="664144"/>
                  </a:lnTo>
                  <a:lnTo>
                    <a:pt x="2188" y="615143"/>
                  </a:lnTo>
                  <a:lnTo>
                    <a:pt x="0" y="565427"/>
                  </a:lnTo>
                  <a:lnTo>
                    <a:pt x="2188" y="515711"/>
                  </a:lnTo>
                  <a:lnTo>
                    <a:pt x="8681" y="466711"/>
                  </a:lnTo>
                  <a:lnTo>
                    <a:pt x="19371" y="418686"/>
                  </a:lnTo>
                  <a:lnTo>
                    <a:pt x="34151" y="371897"/>
                  </a:lnTo>
                  <a:lnTo>
                    <a:pt x="52911" y="326605"/>
                  </a:lnTo>
                  <a:lnTo>
                    <a:pt x="75545" y="283070"/>
                  </a:lnTo>
                  <a:lnTo>
                    <a:pt x="101945" y="241552"/>
                  </a:lnTo>
                  <a:lnTo>
                    <a:pt x="132002" y="202311"/>
                  </a:lnTo>
                  <a:lnTo>
                    <a:pt x="165609" y="165610"/>
                  </a:lnTo>
                  <a:lnTo>
                    <a:pt x="202311" y="132002"/>
                  </a:lnTo>
                  <a:lnTo>
                    <a:pt x="241552" y="101945"/>
                  </a:lnTo>
                  <a:lnTo>
                    <a:pt x="283069" y="75545"/>
                  </a:lnTo>
                  <a:lnTo>
                    <a:pt x="326605" y="52911"/>
                  </a:lnTo>
                  <a:lnTo>
                    <a:pt x="371897" y="34151"/>
                  </a:lnTo>
                  <a:lnTo>
                    <a:pt x="418686" y="19371"/>
                  </a:lnTo>
                  <a:lnTo>
                    <a:pt x="466710" y="8681"/>
                  </a:lnTo>
                  <a:lnTo>
                    <a:pt x="515711" y="2188"/>
                  </a:lnTo>
                  <a:lnTo>
                    <a:pt x="565427" y="0"/>
                  </a:lnTo>
                  <a:close/>
                </a:path>
              </a:pathLst>
            </a:custGeom>
            <a:solidFill>
              <a:srgbClr val="C9EACD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AD4EA627-CD70-30A7-7D50-29ABCDAF4817}"/>
                </a:ext>
              </a:extLst>
            </p:cNvPr>
            <p:cNvSpPr/>
            <p:nvPr/>
          </p:nvSpPr>
          <p:spPr>
            <a:xfrm>
              <a:off x="11378311" y="3864051"/>
              <a:ext cx="186371" cy="286873"/>
            </a:xfrm>
            <a:custGeom>
              <a:avLst/>
              <a:gdLst/>
              <a:ahLst/>
              <a:cxnLst/>
              <a:rect l="l" t="t" r="r" b="b"/>
              <a:pathLst>
                <a:path w="307340" h="473075">
                  <a:moveTo>
                    <a:pt x="70406" y="0"/>
                  </a:moveTo>
                  <a:lnTo>
                    <a:pt x="120191" y="20621"/>
                  </a:lnTo>
                  <a:lnTo>
                    <a:pt x="286045" y="186473"/>
                  </a:lnTo>
                  <a:lnTo>
                    <a:pt x="306764" y="236356"/>
                  </a:lnTo>
                  <a:lnTo>
                    <a:pt x="301608" y="262850"/>
                  </a:lnTo>
                  <a:lnTo>
                    <a:pt x="286142" y="286141"/>
                  </a:lnTo>
                  <a:lnTo>
                    <a:pt x="120192" y="452090"/>
                  </a:lnTo>
                  <a:lnTo>
                    <a:pt x="96902" y="467557"/>
                  </a:lnTo>
                  <a:lnTo>
                    <a:pt x="70407" y="472712"/>
                  </a:lnTo>
                  <a:lnTo>
                    <a:pt x="43913" y="467557"/>
                  </a:lnTo>
                  <a:lnTo>
                    <a:pt x="20623" y="452090"/>
                  </a:lnTo>
                  <a:lnTo>
                    <a:pt x="5156" y="428800"/>
                  </a:lnTo>
                  <a:lnTo>
                    <a:pt x="1" y="402306"/>
                  </a:lnTo>
                  <a:lnTo>
                    <a:pt x="5156" y="375811"/>
                  </a:lnTo>
                  <a:lnTo>
                    <a:pt x="20623" y="352521"/>
                  </a:lnTo>
                  <a:lnTo>
                    <a:pt x="136787" y="236356"/>
                  </a:lnTo>
                  <a:lnTo>
                    <a:pt x="20621" y="120191"/>
                  </a:lnTo>
                  <a:lnTo>
                    <a:pt x="5155" y="96900"/>
                  </a:lnTo>
                  <a:lnTo>
                    <a:pt x="0" y="70406"/>
                  </a:lnTo>
                  <a:lnTo>
                    <a:pt x="5155" y="43912"/>
                  </a:lnTo>
                  <a:lnTo>
                    <a:pt x="20621" y="20621"/>
                  </a:lnTo>
                  <a:lnTo>
                    <a:pt x="43912" y="5155"/>
                  </a:lnTo>
                  <a:lnTo>
                    <a:pt x="70406" y="0"/>
                  </a:lnTo>
                  <a:close/>
                </a:path>
              </a:pathLst>
            </a:custGeom>
            <a:solidFill>
              <a:srgbClr val="A5D6B8"/>
            </a:solidFill>
          </p:spPr>
          <p:txBody>
            <a:bodyPr wrap="square" lIns="0" tIns="0" rIns="0" bIns="0" rtlCol="0"/>
            <a:lstStyle/>
            <a:p>
              <a:endParaRPr sz="1092" dirty="0"/>
            </a:p>
          </p:txBody>
        </p:sp>
      </p:grpSp>
      <p:sp>
        <p:nvSpPr>
          <p:cNvPr id="19" name="object 26">
            <a:extLst>
              <a:ext uri="{FF2B5EF4-FFF2-40B4-BE49-F238E27FC236}">
                <a16:creationId xmlns:a16="http://schemas.microsoft.com/office/drawing/2014/main" id="{70AB6414-3446-22B0-2EE2-B8CBC1AAE6B3}"/>
              </a:ext>
            </a:extLst>
          </p:cNvPr>
          <p:cNvSpPr/>
          <p:nvPr userDrawn="1"/>
        </p:nvSpPr>
        <p:spPr>
          <a:xfrm>
            <a:off x="5672766" y="6072446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FFA133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20" name="object 25">
            <a:extLst>
              <a:ext uri="{FF2B5EF4-FFF2-40B4-BE49-F238E27FC236}">
                <a16:creationId xmlns:a16="http://schemas.microsoft.com/office/drawing/2014/main" id="{7D3E6394-93A6-F4E2-77BE-D05AFA3688C6}"/>
              </a:ext>
            </a:extLst>
          </p:cNvPr>
          <p:cNvSpPr/>
          <p:nvPr userDrawn="1"/>
        </p:nvSpPr>
        <p:spPr>
          <a:xfrm>
            <a:off x="6053078" y="6072445"/>
            <a:ext cx="190607" cy="190607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57063" y="0"/>
                </a:moveTo>
                <a:lnTo>
                  <a:pt x="107419" y="8007"/>
                </a:lnTo>
                <a:lnTo>
                  <a:pt x="64303" y="30304"/>
                </a:lnTo>
                <a:lnTo>
                  <a:pt x="30304" y="64303"/>
                </a:lnTo>
                <a:lnTo>
                  <a:pt x="8007" y="107419"/>
                </a:lnTo>
                <a:lnTo>
                  <a:pt x="0" y="157063"/>
                </a:lnTo>
                <a:lnTo>
                  <a:pt x="8007" y="206707"/>
                </a:lnTo>
                <a:lnTo>
                  <a:pt x="30304" y="249822"/>
                </a:lnTo>
                <a:lnTo>
                  <a:pt x="64303" y="283822"/>
                </a:lnTo>
                <a:lnTo>
                  <a:pt x="107419" y="306119"/>
                </a:lnTo>
                <a:lnTo>
                  <a:pt x="157063" y="314126"/>
                </a:lnTo>
                <a:lnTo>
                  <a:pt x="206707" y="306119"/>
                </a:lnTo>
                <a:lnTo>
                  <a:pt x="249822" y="283822"/>
                </a:lnTo>
                <a:lnTo>
                  <a:pt x="283822" y="249822"/>
                </a:lnTo>
                <a:lnTo>
                  <a:pt x="306119" y="206707"/>
                </a:lnTo>
                <a:lnTo>
                  <a:pt x="314126" y="157063"/>
                </a:lnTo>
                <a:lnTo>
                  <a:pt x="306119" y="107419"/>
                </a:lnTo>
                <a:lnTo>
                  <a:pt x="283822" y="64303"/>
                </a:lnTo>
                <a:lnTo>
                  <a:pt x="249822" y="30304"/>
                </a:lnTo>
                <a:lnTo>
                  <a:pt x="206707" y="8007"/>
                </a:lnTo>
                <a:lnTo>
                  <a:pt x="157063" y="0"/>
                </a:lnTo>
                <a:close/>
              </a:path>
            </a:pathLst>
          </a:custGeom>
          <a:solidFill>
            <a:srgbClr val="D4E6F0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4" name="그림 3" descr="클립아트, 이모티콘, 만화 영화, 스마일리이(가) 표시된 사진&#10;&#10;자동 생성된 설명">
            <a:extLst>
              <a:ext uri="{FF2B5EF4-FFF2-40B4-BE49-F238E27FC236}">
                <a16:creationId xmlns:a16="http://schemas.microsoft.com/office/drawing/2014/main" id="{D538EF95-D6ED-72D2-6229-A86E32A2315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62" y="1158380"/>
            <a:ext cx="665854" cy="526451"/>
          </a:xfrm>
          <a:prstGeom prst="rect">
            <a:avLst/>
          </a:prstGeom>
        </p:spPr>
      </p:pic>
      <p:pic>
        <p:nvPicPr>
          <p:cNvPr id="5" name="그림 4" descr="폰트, 그래픽, 스크린샷, 텍스트이(가) 표시된 사진&#10;&#10;자동 생성된 설명">
            <a:extLst>
              <a:ext uri="{FF2B5EF4-FFF2-40B4-BE49-F238E27FC236}">
                <a16:creationId xmlns:a16="http://schemas.microsoft.com/office/drawing/2014/main" id="{A02E7A97-BEAB-3811-511B-FF21816E6F9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09" y="1551480"/>
            <a:ext cx="2162841" cy="68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279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학습목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만화 영화, 일러스트레이션, 애니메이션, 그래픽이(가) 표시된 사진&#10;&#10;자동 생성된 설명">
            <a:extLst>
              <a:ext uri="{FF2B5EF4-FFF2-40B4-BE49-F238E27FC236}">
                <a16:creationId xmlns:a16="http://schemas.microsoft.com/office/drawing/2014/main" id="{A495D20F-AA83-3693-0B34-B3B224932F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3" y="288114"/>
            <a:ext cx="1971870" cy="734748"/>
          </a:xfrm>
          <a:prstGeom prst="rect">
            <a:avLst/>
          </a:prstGeom>
        </p:spPr>
      </p:pic>
      <p:pic>
        <p:nvPicPr>
          <p:cNvPr id="5" name="object 28">
            <a:extLst>
              <a:ext uri="{FF2B5EF4-FFF2-40B4-BE49-F238E27FC236}">
                <a16:creationId xmlns:a16="http://schemas.microsoft.com/office/drawing/2014/main" id="{7B41CE75-7FF8-91D3-8A3F-110DBCF32041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12800" y="1580400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0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F6C92620-62FC-E88D-0E9B-0A27E34A91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29814" y="5908241"/>
            <a:ext cx="2439525" cy="466692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6DD4A32B-1873-6914-CDA0-763C2F0E8ED9}"/>
              </a:ext>
            </a:extLst>
          </p:cNvPr>
          <p:cNvSpPr/>
          <p:nvPr userDrawn="1"/>
        </p:nvSpPr>
        <p:spPr>
          <a:xfrm>
            <a:off x="10091611" y="5985542"/>
            <a:ext cx="1433279" cy="29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3D555A4-AC53-089A-4F78-B7B6AC16ED30}"/>
              </a:ext>
            </a:extLst>
          </p:cNvPr>
          <p:cNvSpPr/>
          <p:nvPr userDrawn="1"/>
        </p:nvSpPr>
        <p:spPr>
          <a:xfrm>
            <a:off x="9411226" y="5949826"/>
            <a:ext cx="541825" cy="378904"/>
          </a:xfrm>
          <a:prstGeom prst="rect">
            <a:avLst/>
          </a:prstGeom>
          <a:solidFill>
            <a:srgbClr val="E4E4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7F720612-0502-A527-F894-7146C2DF1F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00" y="781200"/>
            <a:ext cx="10271855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4233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궁금증해결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텍스트, 만화 영화, 그래픽, 클립아트이(가) 표시된 사진&#10;&#10;자동 생성된 설명">
            <a:extLst>
              <a:ext uri="{FF2B5EF4-FFF2-40B4-BE49-F238E27FC236}">
                <a16:creationId xmlns:a16="http://schemas.microsoft.com/office/drawing/2014/main" id="{0EC4B5BE-FDFB-A91D-0630-7EA14DB94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5200"/>
            <a:ext cx="3150000" cy="666591"/>
          </a:xfrm>
          <a:prstGeom prst="rect">
            <a:avLst/>
          </a:prstGeom>
        </p:spPr>
      </p:pic>
      <p:pic>
        <p:nvPicPr>
          <p:cNvPr id="9" name="그림 8" descr="스크린샷, 직사각형, 원, 텍스트이(가) 표시된 사진&#10;&#10;자동 생성된 설명">
            <a:extLst>
              <a:ext uri="{FF2B5EF4-FFF2-40B4-BE49-F238E27FC236}">
                <a16:creationId xmlns:a16="http://schemas.microsoft.com/office/drawing/2014/main" id="{E2BF974E-69C0-B1FA-5C51-6D125D9BC8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2524"/>
            <a:ext cx="11124989" cy="5270400"/>
          </a:xfrm>
          <a:prstGeom prst="rect">
            <a:avLst/>
          </a:prstGeom>
        </p:spPr>
      </p:pic>
      <p:pic>
        <p:nvPicPr>
          <p:cNvPr id="11" name="object 28">
            <a:extLst>
              <a:ext uri="{FF2B5EF4-FFF2-40B4-BE49-F238E27FC236}">
                <a16:creationId xmlns:a16="http://schemas.microsoft.com/office/drawing/2014/main" id="{180FFB63-F303-62A0-3E50-9F4705C28977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152735" y="1517528"/>
            <a:ext cx="151200" cy="1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154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팝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3015C0B4-16D5-4280-9D7A-4DF1760C2F92}"/>
              </a:ext>
            </a:extLst>
          </p:cNvPr>
          <p:cNvSpPr/>
          <p:nvPr userDrawn="1"/>
        </p:nvSpPr>
        <p:spPr>
          <a:xfrm>
            <a:off x="234950" y="266699"/>
            <a:ext cx="11753850" cy="6426201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08" y="9752936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82" y="299113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</a:pathLst>
          </a:custGeom>
          <a:solidFill>
            <a:srgbClr val="F6F9FB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E4FB40E9-5789-429B-B59A-F737725D3784}"/>
              </a:ext>
            </a:extLst>
          </p:cNvPr>
          <p:cNvSpPr/>
          <p:nvPr userDrawn="1"/>
        </p:nvSpPr>
        <p:spPr>
          <a:xfrm>
            <a:off x="234950" y="266700"/>
            <a:ext cx="11753850" cy="6426200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5" name="object 10">
            <a:extLst>
              <a:ext uri="{FF2B5EF4-FFF2-40B4-BE49-F238E27FC236}">
                <a16:creationId xmlns:a16="http://schemas.microsoft.com/office/drawing/2014/main" id="{EFCADA27-B0DB-4EB4-8347-009AA6DB3BC0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751" y="897981"/>
            <a:ext cx="161010" cy="16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560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열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클립아트, 만화 영화, 애니메이션, 일러스트레이션이(가) 표시된 사진&#10;&#10;자동 생성된 설명">
            <a:extLst>
              <a:ext uri="{FF2B5EF4-FFF2-40B4-BE49-F238E27FC236}">
                <a16:creationId xmlns:a16="http://schemas.microsoft.com/office/drawing/2014/main" id="{1162C469-D31C-9461-E7DE-83DDB73EF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48" y="284400"/>
            <a:ext cx="1975151" cy="73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12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64F8E19-8527-59DB-2D63-B772076AC2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3350"/>
            <a:ext cx="11103428" cy="556713"/>
          </a:xfrm>
          <a:prstGeom prst="rect">
            <a:avLst/>
          </a:prstGeom>
        </p:spPr>
      </p:pic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690151068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437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을키워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E3679F-F76B-34F5-353E-3444AF3BB8C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aphicFrame>
        <p:nvGraphicFramePr>
          <p:cNvPr id="12" name="개체 11">
            <a:extLst>
              <a:ext uri="{FF2B5EF4-FFF2-40B4-BE49-F238E27FC236}">
                <a16:creationId xmlns:a16="http://schemas.microsoft.com/office/drawing/2014/main" id="{9C1FD9EB-DEE6-4AFD-C116-6181CA1968F6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193647737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22488840" imgH="11237760" progId="Photoshop.Image.24">
                  <p:embed/>
                </p:oleObj>
              </mc:Choice>
              <mc:Fallback>
                <p:oleObj name="Image" r:id="rId3" imgW="22488840" imgH="11237760" progId="Photoshop.Image.24">
                  <p:embed/>
                  <p:pic>
                    <p:nvPicPr>
                      <p:cNvPr id="12" name="개체 11">
                        <a:extLst>
                          <a:ext uri="{FF2B5EF4-FFF2-40B4-BE49-F238E27FC236}">
                            <a16:creationId xmlns:a16="http://schemas.microsoft.com/office/drawing/2014/main" id="{9C1FD9EB-DEE6-4AFD-C116-6181CA1968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98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AD406A3-F1A2-0AFB-8653-4F7CD4E32A3F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284400"/>
            <a:ext cx="11102400" cy="556713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2" name="그림 1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1810C5CC-8F31-9F9D-9342-DB169E212E0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343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스스로 확인해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29BFFCF6-A502-6C6A-DF31-09683DF4FCAC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2358504526"/>
              </p:ext>
            </p:extLst>
          </p:nvPr>
        </p:nvGraphicFramePr>
        <p:xfrm>
          <a:off x="445796" y="809941"/>
          <a:ext cx="11234798" cy="561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2488840" imgH="11237760" progId="Photoshop.Image.24">
                  <p:embed/>
                </p:oleObj>
              </mc:Choice>
              <mc:Fallback>
                <p:oleObj name="Image" r:id="rId2" imgW="22488840" imgH="11237760" progId="Photoshop.Image.24">
                  <p:embed/>
                  <p:pic>
                    <p:nvPicPr>
                      <p:cNvPr id="6" name="개체 5">
                        <a:extLst>
                          <a:ext uri="{FF2B5EF4-FFF2-40B4-BE49-F238E27FC236}">
                            <a16:creationId xmlns:a16="http://schemas.microsoft.com/office/drawing/2014/main" id="{29BFFCF6-A502-6C6A-DF31-09683DF4FC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45796" y="809941"/>
                        <a:ext cx="11234798" cy="561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그림 6">
            <a:extLst>
              <a:ext uri="{FF2B5EF4-FFF2-40B4-BE49-F238E27FC236}">
                <a16:creationId xmlns:a16="http://schemas.microsoft.com/office/drawing/2014/main" id="{E9B2E7AB-C61F-8163-07BC-3BFBBFF80EE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418"/>
            <a:ext cx="1110240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6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00" y="308750"/>
            <a:ext cx="111024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6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평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CB4668C5-C3B1-01A9-968B-8362632EB5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00" y="308750"/>
            <a:ext cx="1553100" cy="506960"/>
          </a:xfrm>
          <a:prstGeom prst="rect">
            <a:avLst/>
          </a:prstGeom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8ABDF075-9B75-81F9-414D-ECDFDC55BF4C}"/>
              </a:ext>
            </a:extLst>
          </p:cNvPr>
          <p:cNvGrpSpPr/>
          <p:nvPr userDrawn="1"/>
        </p:nvGrpSpPr>
        <p:grpSpPr>
          <a:xfrm>
            <a:off x="445796" y="809941"/>
            <a:ext cx="11234798" cy="5610816"/>
            <a:chOff x="445796" y="809941"/>
            <a:chExt cx="11234798" cy="5610816"/>
          </a:xfrm>
        </p:grpSpPr>
        <p:graphicFrame>
          <p:nvGraphicFramePr>
            <p:cNvPr id="12" name="개체 11">
              <a:extLst>
                <a:ext uri="{FF2B5EF4-FFF2-40B4-BE49-F238E27FC236}">
                  <a16:creationId xmlns:a16="http://schemas.microsoft.com/office/drawing/2014/main" id="{9C1FD9EB-DEE6-4AFD-C116-6181CA1968F6}"/>
                </a:ext>
              </a:extLst>
            </p:cNvPr>
            <p:cNvGraphicFramePr>
              <a:graphicFrameLocks noChangeAspect="1"/>
            </p:cNvGraphicFramePr>
            <p:nvPr userDrawn="1">
              <p:extLst>
                <p:ext uri="{D42A27DB-BD31-4B8C-83A1-F6EECF244321}">
                  <p14:modId xmlns:p14="http://schemas.microsoft.com/office/powerpoint/2010/main" val="1336132989"/>
                </p:ext>
              </p:extLst>
            </p:nvPr>
          </p:nvGraphicFramePr>
          <p:xfrm>
            <a:off x="445796" y="809941"/>
            <a:ext cx="11234798" cy="5610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Image" r:id="rId3" imgW="22488840" imgH="11237760" progId="Photoshop.Image.24">
                    <p:embed/>
                  </p:oleObj>
                </mc:Choice>
                <mc:Fallback>
                  <p:oleObj name="Image" r:id="rId3" imgW="22488840" imgH="11237760" progId="Photoshop.Image.24">
                    <p:embed/>
                    <p:pic>
                      <p:nvPicPr>
                        <p:cNvPr id="12" name="개체 11">
                          <a:extLst>
                            <a:ext uri="{FF2B5EF4-FFF2-40B4-BE49-F238E27FC236}">
                              <a16:creationId xmlns:a16="http://schemas.microsoft.com/office/drawing/2014/main" id="{9C1FD9EB-DEE6-4AFD-C116-6181CA1968F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45796" y="809941"/>
                          <a:ext cx="11234798" cy="56108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" name="그림 4" descr="스케치, 생리대이(가) 표시된 사진&#10;&#10;자동 생성된 설명">
              <a:extLst>
                <a:ext uri="{FF2B5EF4-FFF2-40B4-BE49-F238E27FC236}">
                  <a16:creationId xmlns:a16="http://schemas.microsoft.com/office/drawing/2014/main" id="{37A9D1C3-4BAC-71F5-8C3F-5F40615632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5069" y="2190750"/>
              <a:ext cx="9915790" cy="4134150"/>
            </a:xfrm>
            <a:prstGeom prst="rect">
              <a:avLst/>
            </a:prstGeom>
          </p:spPr>
        </p:pic>
      </p:grpSp>
      <p:pic>
        <p:nvPicPr>
          <p:cNvPr id="4" name="그림 3" descr="스케치, 원, 화이트, 디자인이(가) 표시된 사진&#10;&#10;자동 생성된 설명">
            <a:extLst>
              <a:ext uri="{FF2B5EF4-FFF2-40B4-BE49-F238E27FC236}">
                <a16:creationId xmlns:a16="http://schemas.microsoft.com/office/drawing/2014/main" id="{E1099806-C5CE-7BCC-20DB-41AF69862B4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00" y="3067200"/>
            <a:ext cx="6915149" cy="182880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3B7381BD-E3A1-EE3B-774F-F18FA6C210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7200" y="308750"/>
            <a:ext cx="1275250" cy="50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4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예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pic>
        <p:nvPicPr>
          <p:cNvPr id="5" name="그림 4" descr="클립아트, 만화 영화, 일러스트레이션, 예술이(가) 표시된 사진&#10;&#10;자동 생성된 설명">
            <a:extLst>
              <a:ext uri="{FF2B5EF4-FFF2-40B4-BE49-F238E27FC236}">
                <a16:creationId xmlns:a16="http://schemas.microsoft.com/office/drawing/2014/main" id="{B5203130-C13E-2218-4D4F-3D3C88DA1F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550" y="1382824"/>
            <a:ext cx="9436138" cy="437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76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2173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차시 예고_작은버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클립아트, 만화 영화, 그래픽, 예술이(가) 표시된 사진&#10;&#10;자동 생성된 설명">
            <a:extLst>
              <a:ext uri="{FF2B5EF4-FFF2-40B4-BE49-F238E27FC236}">
                <a16:creationId xmlns:a16="http://schemas.microsoft.com/office/drawing/2014/main" id="{B811B96D-BC8A-0E88-2A65-5421ECBCF0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0" y="1382400"/>
            <a:ext cx="9435600" cy="4370856"/>
          </a:xfrm>
          <a:prstGeom prst="rect">
            <a:avLst/>
          </a:prstGeom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C36AD38D-F033-A395-01F4-1E8A924652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8" name="object 7">
              <a:extLst>
                <a:ext uri="{FF2B5EF4-FFF2-40B4-BE49-F238E27FC236}">
                  <a16:creationId xmlns:a16="http://schemas.microsoft.com/office/drawing/2014/main" id="{2CA88A1B-11AF-BD0B-A97D-50C26A300A3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9" name="object 8">
              <a:extLst>
                <a:ext uri="{FF2B5EF4-FFF2-40B4-BE49-F238E27FC236}">
                  <a16:creationId xmlns:a16="http://schemas.microsoft.com/office/drawing/2014/main" id="{0C19DDA9-3840-1E5C-8756-6345655896F1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10" name="object 9">
                <a:extLst>
                  <a:ext uri="{FF2B5EF4-FFF2-40B4-BE49-F238E27FC236}">
                    <a16:creationId xmlns:a16="http://schemas.microsoft.com/office/drawing/2014/main" id="{91268D68-E4C0-FCE5-CA0F-52ADF4D949BA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0">
                <a:extLst>
                  <a:ext uri="{FF2B5EF4-FFF2-40B4-BE49-F238E27FC236}">
                    <a16:creationId xmlns:a16="http://schemas.microsoft.com/office/drawing/2014/main" id="{20552C1F-BA1E-C160-93E4-6A7EA42474E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01410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단원마무리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클립아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42427775-CB6D-3E85-B775-285EB2723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5" y="1331521"/>
            <a:ext cx="10687354" cy="4950838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70756B11-7070-F68B-B841-6801C73478C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32800" y="475200"/>
            <a:ext cx="2584759" cy="648000"/>
            <a:chOff x="1721052" y="287317"/>
            <a:chExt cx="1323668" cy="331844"/>
          </a:xfrm>
        </p:grpSpPr>
        <p:pic>
          <p:nvPicPr>
            <p:cNvPr id="3" name="object 7">
              <a:extLst>
                <a:ext uri="{FF2B5EF4-FFF2-40B4-BE49-F238E27FC236}">
                  <a16:creationId xmlns:a16="http://schemas.microsoft.com/office/drawing/2014/main" id="{5F4649F8-D154-2ECE-78BB-836A80A28F7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21052" y="287317"/>
              <a:ext cx="1067345" cy="331844"/>
            </a:xfrm>
            <a:prstGeom prst="rect">
              <a:avLst/>
            </a:prstGeom>
          </p:spPr>
        </p:pic>
        <p:grpSp>
          <p:nvGrpSpPr>
            <p:cNvPr id="4" name="object 8">
              <a:extLst>
                <a:ext uri="{FF2B5EF4-FFF2-40B4-BE49-F238E27FC236}">
                  <a16:creationId xmlns:a16="http://schemas.microsoft.com/office/drawing/2014/main" id="{3C94572B-3157-4258-2B7B-D0A7C0709B07}"/>
                </a:ext>
              </a:extLst>
            </p:cNvPr>
            <p:cNvGrpSpPr/>
            <p:nvPr/>
          </p:nvGrpSpPr>
          <p:grpSpPr>
            <a:xfrm>
              <a:off x="2806887" y="371684"/>
              <a:ext cx="237833" cy="179213"/>
              <a:chOff x="4373182" y="1195812"/>
              <a:chExt cx="765175" cy="576580"/>
            </a:xfrm>
          </p:grpSpPr>
          <p:sp>
            <p:nvSpPr>
              <p:cNvPr id="7" name="object 9">
                <a:extLst>
                  <a:ext uri="{FF2B5EF4-FFF2-40B4-BE49-F238E27FC236}">
                    <a16:creationId xmlns:a16="http://schemas.microsoft.com/office/drawing/2014/main" id="{922E7CAF-62AA-86DE-B62F-98E6DB98391E}"/>
                  </a:ext>
                </a:extLst>
              </p:cNvPr>
              <p:cNvSpPr/>
              <p:nvPr/>
            </p:nvSpPr>
            <p:spPr>
              <a:xfrm>
                <a:off x="4373182" y="1216754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2E965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10">
                <a:extLst>
                  <a:ext uri="{FF2B5EF4-FFF2-40B4-BE49-F238E27FC236}">
                    <a16:creationId xmlns:a16="http://schemas.microsoft.com/office/drawing/2014/main" id="{013E1311-7EE5-DDB8-59D7-30D2CFD929DA}"/>
                  </a:ext>
                </a:extLst>
              </p:cNvPr>
              <p:cNvSpPr/>
              <p:nvPr/>
            </p:nvSpPr>
            <p:spPr>
              <a:xfrm>
                <a:off x="4739663" y="1195812"/>
                <a:ext cx="398780" cy="555625"/>
              </a:xfrm>
              <a:custGeom>
                <a:avLst/>
                <a:gdLst/>
                <a:ahLst/>
                <a:cxnLst/>
                <a:rect l="l" t="t" r="r" b="b"/>
                <a:pathLst>
                  <a:path w="398779" h="555625">
                    <a:moveTo>
                      <a:pt x="0" y="486828"/>
                    </a:moveTo>
                    <a:lnTo>
                      <a:pt x="27990" y="527684"/>
                    </a:lnTo>
                    <a:lnTo>
                      <a:pt x="69243" y="549029"/>
                    </a:lnTo>
                    <a:lnTo>
                      <a:pt x="90405" y="555184"/>
                    </a:lnTo>
                    <a:lnTo>
                      <a:pt x="136844" y="542636"/>
                    </a:lnTo>
                    <a:lnTo>
                      <a:pt x="184382" y="520919"/>
                    </a:lnTo>
                    <a:lnTo>
                      <a:pt x="231214" y="491905"/>
                    </a:lnTo>
                    <a:lnTo>
                      <a:pt x="275538" y="457464"/>
                    </a:lnTo>
                    <a:lnTo>
                      <a:pt x="315548" y="419468"/>
                    </a:lnTo>
                    <a:lnTo>
                      <a:pt x="349442" y="379788"/>
                    </a:lnTo>
                    <a:lnTo>
                      <a:pt x="375416" y="340294"/>
                    </a:lnTo>
                    <a:lnTo>
                      <a:pt x="391665" y="302859"/>
                    </a:lnTo>
                    <a:lnTo>
                      <a:pt x="398412" y="259042"/>
                    </a:lnTo>
                    <a:lnTo>
                      <a:pt x="390865" y="221511"/>
                    </a:lnTo>
                    <a:lnTo>
                      <a:pt x="371033" y="188965"/>
                    </a:lnTo>
                    <a:lnTo>
                      <a:pt x="340924" y="160105"/>
                    </a:lnTo>
                    <a:lnTo>
                      <a:pt x="302549" y="133629"/>
                    </a:lnTo>
                    <a:lnTo>
                      <a:pt x="257917" y="108236"/>
                    </a:lnTo>
                    <a:lnTo>
                      <a:pt x="223872" y="86011"/>
                    </a:lnTo>
                    <a:lnTo>
                      <a:pt x="192030" y="59995"/>
                    </a:lnTo>
                    <a:lnTo>
                      <a:pt x="161879" y="34287"/>
                    </a:lnTo>
                    <a:lnTo>
                      <a:pt x="132906" y="12986"/>
                    </a:lnTo>
                    <a:lnTo>
                      <a:pt x="104600" y="190"/>
                    </a:lnTo>
                    <a:lnTo>
                      <a:pt x="76446" y="0"/>
                    </a:lnTo>
                    <a:lnTo>
                      <a:pt x="47933" y="16513"/>
                    </a:lnTo>
                    <a:lnTo>
                      <a:pt x="18548" y="53828"/>
                    </a:lnTo>
                    <a:lnTo>
                      <a:pt x="13041" y="142973"/>
                    </a:lnTo>
                    <a:lnTo>
                      <a:pt x="78727" y="211165"/>
                    </a:lnTo>
                    <a:lnTo>
                      <a:pt x="159375" y="254756"/>
                    </a:lnTo>
                    <a:lnTo>
                      <a:pt x="198754" y="270097"/>
                    </a:lnTo>
                    <a:lnTo>
                      <a:pt x="180556" y="279221"/>
                    </a:lnTo>
                    <a:lnTo>
                      <a:pt x="135215" y="307098"/>
                    </a:lnTo>
                    <a:lnTo>
                      <a:pt x="76611" y="354485"/>
                    </a:lnTo>
                    <a:lnTo>
                      <a:pt x="18625" y="422141"/>
                    </a:lnTo>
                    <a:lnTo>
                      <a:pt x="0" y="486828"/>
                    </a:lnTo>
                    <a:close/>
                  </a:path>
                </a:pathLst>
              </a:custGeom>
              <a:solidFill>
                <a:srgbClr val="007954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01203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생각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5">
            <a:extLst>
              <a:ext uri="{FF2B5EF4-FFF2-40B4-BE49-F238E27FC236}">
                <a16:creationId xmlns:a16="http://schemas.microsoft.com/office/drawing/2014/main" id="{E093D0BE-6082-8524-9E7C-C285E4919066}"/>
              </a:ext>
            </a:extLst>
          </p:cNvPr>
          <p:cNvSpPr/>
          <p:nvPr userDrawn="1"/>
        </p:nvSpPr>
        <p:spPr>
          <a:xfrm>
            <a:off x="533790" y="349212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04708" y="523544"/>
                </a:moveTo>
                <a:lnTo>
                  <a:pt x="0" y="523544"/>
                </a:lnTo>
                <a:lnTo>
                  <a:pt x="0" y="9528505"/>
                </a:lnTo>
                <a:lnTo>
                  <a:pt x="2139" y="9576158"/>
                </a:lnTo>
                <a:lnTo>
                  <a:pt x="8435" y="9622613"/>
                </a:lnTo>
                <a:lnTo>
                  <a:pt x="18701" y="9667684"/>
                </a:lnTo>
                <a:lnTo>
                  <a:pt x="32754" y="9711187"/>
                </a:lnTo>
                <a:lnTo>
                  <a:pt x="50462" y="9753038"/>
                </a:lnTo>
                <a:lnTo>
                  <a:pt x="71479" y="9792748"/>
                </a:lnTo>
                <a:lnTo>
                  <a:pt x="95781" y="9830437"/>
                </a:lnTo>
                <a:lnTo>
                  <a:pt x="123131" y="9865818"/>
                </a:lnTo>
                <a:lnTo>
                  <a:pt x="153342" y="9898707"/>
                </a:lnTo>
                <a:lnTo>
                  <a:pt x="186231" y="9928918"/>
                </a:lnTo>
                <a:lnTo>
                  <a:pt x="221612" y="9956268"/>
                </a:lnTo>
                <a:lnTo>
                  <a:pt x="259301" y="9980570"/>
                </a:lnTo>
                <a:lnTo>
                  <a:pt x="299113" y="10001641"/>
                </a:lnTo>
                <a:lnTo>
                  <a:pt x="340862" y="10019295"/>
                </a:lnTo>
                <a:lnTo>
                  <a:pt x="384365" y="10033348"/>
                </a:lnTo>
                <a:lnTo>
                  <a:pt x="429436" y="10043614"/>
                </a:lnTo>
                <a:lnTo>
                  <a:pt x="475891" y="10049910"/>
                </a:lnTo>
                <a:lnTo>
                  <a:pt x="523544" y="10052049"/>
                </a:lnTo>
                <a:lnTo>
                  <a:pt x="523544" y="9947341"/>
                </a:lnTo>
                <a:lnTo>
                  <a:pt x="474699" y="9944523"/>
                </a:lnTo>
                <a:lnTo>
                  <a:pt x="427509" y="9936279"/>
                </a:lnTo>
                <a:lnTo>
                  <a:pt x="382288" y="9922923"/>
                </a:lnTo>
                <a:lnTo>
                  <a:pt x="339351" y="9904770"/>
                </a:lnTo>
                <a:lnTo>
                  <a:pt x="299011" y="9882133"/>
                </a:lnTo>
                <a:lnTo>
                  <a:pt x="261584" y="9855327"/>
                </a:lnTo>
                <a:lnTo>
                  <a:pt x="227382" y="9824666"/>
                </a:lnTo>
                <a:lnTo>
                  <a:pt x="196722" y="9790465"/>
                </a:lnTo>
                <a:lnTo>
                  <a:pt x="169916" y="9753038"/>
                </a:lnTo>
                <a:lnTo>
                  <a:pt x="147279" y="9712698"/>
                </a:lnTo>
                <a:lnTo>
                  <a:pt x="129126" y="9669761"/>
                </a:lnTo>
                <a:lnTo>
                  <a:pt x="115770" y="9624540"/>
                </a:lnTo>
                <a:lnTo>
                  <a:pt x="107526" y="9577350"/>
                </a:lnTo>
                <a:lnTo>
                  <a:pt x="104708" y="9528505"/>
                </a:lnTo>
                <a:lnTo>
                  <a:pt x="104708" y="523544"/>
                </a:lnTo>
                <a:close/>
              </a:path>
              <a:path w="18345150" h="10052050">
                <a:moveTo>
                  <a:pt x="17821446" y="9947341"/>
                </a:moveTo>
                <a:lnTo>
                  <a:pt x="523544" y="9947341"/>
                </a:lnTo>
                <a:lnTo>
                  <a:pt x="523544" y="10052049"/>
                </a:lnTo>
                <a:lnTo>
                  <a:pt x="17821446" y="10052049"/>
                </a:lnTo>
                <a:lnTo>
                  <a:pt x="17821446" y="9947341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17821446" y="104708"/>
                </a:lnTo>
                <a:lnTo>
                  <a:pt x="17870292" y="107526"/>
                </a:lnTo>
                <a:lnTo>
                  <a:pt x="17917482" y="115770"/>
                </a:lnTo>
                <a:lnTo>
                  <a:pt x="17962702" y="129126"/>
                </a:lnTo>
                <a:lnTo>
                  <a:pt x="18005640" y="147279"/>
                </a:lnTo>
                <a:lnTo>
                  <a:pt x="18045979" y="169916"/>
                </a:lnTo>
                <a:lnTo>
                  <a:pt x="18083407" y="196722"/>
                </a:lnTo>
                <a:lnTo>
                  <a:pt x="18117608" y="227382"/>
                </a:lnTo>
                <a:lnTo>
                  <a:pt x="18148269" y="261584"/>
                </a:lnTo>
                <a:lnTo>
                  <a:pt x="18175074" y="299011"/>
                </a:lnTo>
                <a:lnTo>
                  <a:pt x="18197711" y="339351"/>
                </a:lnTo>
                <a:lnTo>
                  <a:pt x="18215864" y="382288"/>
                </a:lnTo>
                <a:lnTo>
                  <a:pt x="18229220" y="427509"/>
                </a:lnTo>
                <a:lnTo>
                  <a:pt x="18237464" y="474699"/>
                </a:lnTo>
                <a:lnTo>
                  <a:pt x="18240282" y="523544"/>
                </a:lnTo>
                <a:lnTo>
                  <a:pt x="18240282" y="9528505"/>
                </a:lnTo>
                <a:lnTo>
                  <a:pt x="18237464" y="9577350"/>
                </a:lnTo>
                <a:lnTo>
                  <a:pt x="18229220" y="9624540"/>
                </a:lnTo>
                <a:lnTo>
                  <a:pt x="18215864" y="9669761"/>
                </a:lnTo>
                <a:lnTo>
                  <a:pt x="18197711" y="9712699"/>
                </a:lnTo>
                <a:lnTo>
                  <a:pt x="18175074" y="9753038"/>
                </a:lnTo>
                <a:lnTo>
                  <a:pt x="18148269" y="9790466"/>
                </a:lnTo>
                <a:lnTo>
                  <a:pt x="18117608" y="9824667"/>
                </a:lnTo>
                <a:lnTo>
                  <a:pt x="18083407" y="9855327"/>
                </a:lnTo>
                <a:lnTo>
                  <a:pt x="18045979" y="9882133"/>
                </a:lnTo>
                <a:lnTo>
                  <a:pt x="18005640" y="9904770"/>
                </a:lnTo>
                <a:lnTo>
                  <a:pt x="17962702" y="9922923"/>
                </a:lnTo>
                <a:lnTo>
                  <a:pt x="17917482" y="9936279"/>
                </a:lnTo>
                <a:lnTo>
                  <a:pt x="17870292" y="9944523"/>
                </a:lnTo>
                <a:lnTo>
                  <a:pt x="17821446" y="9947341"/>
                </a:lnTo>
                <a:lnTo>
                  <a:pt x="17821446" y="10052049"/>
                </a:lnTo>
                <a:lnTo>
                  <a:pt x="17869100" y="10049910"/>
                </a:lnTo>
                <a:lnTo>
                  <a:pt x="17915554" y="10043614"/>
                </a:lnTo>
                <a:lnTo>
                  <a:pt x="17960625" y="10033348"/>
                </a:lnTo>
                <a:lnTo>
                  <a:pt x="18004128" y="10019295"/>
                </a:lnTo>
                <a:lnTo>
                  <a:pt x="18045878" y="10001641"/>
                </a:lnTo>
                <a:lnTo>
                  <a:pt x="18085689" y="9980570"/>
                </a:lnTo>
                <a:lnTo>
                  <a:pt x="18123378" y="9956268"/>
                </a:lnTo>
                <a:lnTo>
                  <a:pt x="18158759" y="9928918"/>
                </a:lnTo>
                <a:lnTo>
                  <a:pt x="18191648" y="9898707"/>
                </a:lnTo>
                <a:lnTo>
                  <a:pt x="18221860" y="9865818"/>
                </a:lnTo>
                <a:lnTo>
                  <a:pt x="18249209" y="9830437"/>
                </a:lnTo>
                <a:lnTo>
                  <a:pt x="18273512" y="9792748"/>
                </a:lnTo>
                <a:lnTo>
                  <a:pt x="18294582" y="9752936"/>
                </a:lnTo>
                <a:lnTo>
                  <a:pt x="18312236" y="9711187"/>
                </a:lnTo>
                <a:lnTo>
                  <a:pt x="18326289" y="9667684"/>
                </a:lnTo>
                <a:lnTo>
                  <a:pt x="18336556" y="9622613"/>
                </a:lnTo>
                <a:lnTo>
                  <a:pt x="18342851" y="9576158"/>
                </a:lnTo>
                <a:lnTo>
                  <a:pt x="18344991" y="9528505"/>
                </a:lnTo>
                <a:lnTo>
                  <a:pt x="18344991" y="523544"/>
                </a:lnTo>
                <a:lnTo>
                  <a:pt x="18342851" y="475891"/>
                </a:lnTo>
                <a:lnTo>
                  <a:pt x="18336556" y="429436"/>
                </a:lnTo>
                <a:lnTo>
                  <a:pt x="18326289" y="384365"/>
                </a:lnTo>
                <a:lnTo>
                  <a:pt x="18312236" y="340862"/>
                </a:lnTo>
                <a:lnTo>
                  <a:pt x="18294528" y="299011"/>
                </a:lnTo>
                <a:lnTo>
                  <a:pt x="18273512" y="259301"/>
                </a:lnTo>
                <a:lnTo>
                  <a:pt x="18249209" y="221612"/>
                </a:lnTo>
                <a:lnTo>
                  <a:pt x="18221860" y="186231"/>
                </a:lnTo>
                <a:lnTo>
                  <a:pt x="18191648" y="153342"/>
                </a:lnTo>
                <a:lnTo>
                  <a:pt x="18158759" y="123130"/>
                </a:lnTo>
                <a:lnTo>
                  <a:pt x="18123378" y="95781"/>
                </a:lnTo>
                <a:lnTo>
                  <a:pt x="18085689" y="71479"/>
                </a:lnTo>
                <a:lnTo>
                  <a:pt x="18045878" y="50408"/>
                </a:lnTo>
                <a:lnTo>
                  <a:pt x="18004128" y="32754"/>
                </a:lnTo>
                <a:lnTo>
                  <a:pt x="17960625" y="18701"/>
                </a:lnTo>
                <a:lnTo>
                  <a:pt x="17915554" y="8434"/>
                </a:lnTo>
                <a:lnTo>
                  <a:pt x="17869100" y="2139"/>
                </a:lnTo>
                <a:lnTo>
                  <a:pt x="17821446" y="0"/>
                </a:lnTo>
                <a:close/>
              </a:path>
              <a:path w="18345150" h="10052050">
                <a:moveTo>
                  <a:pt x="523544" y="0"/>
                </a:moveTo>
                <a:lnTo>
                  <a:pt x="475891" y="2139"/>
                </a:lnTo>
                <a:lnTo>
                  <a:pt x="429436" y="8434"/>
                </a:lnTo>
                <a:lnTo>
                  <a:pt x="384365" y="18701"/>
                </a:lnTo>
                <a:lnTo>
                  <a:pt x="340862" y="32754"/>
                </a:lnTo>
                <a:lnTo>
                  <a:pt x="299113" y="50408"/>
                </a:lnTo>
                <a:lnTo>
                  <a:pt x="259301" y="71479"/>
                </a:lnTo>
                <a:lnTo>
                  <a:pt x="221612" y="95781"/>
                </a:lnTo>
                <a:lnTo>
                  <a:pt x="186231" y="123130"/>
                </a:lnTo>
                <a:lnTo>
                  <a:pt x="153342" y="153342"/>
                </a:lnTo>
                <a:lnTo>
                  <a:pt x="123131" y="186231"/>
                </a:lnTo>
                <a:lnTo>
                  <a:pt x="95781" y="221612"/>
                </a:lnTo>
                <a:lnTo>
                  <a:pt x="71479" y="259301"/>
                </a:lnTo>
                <a:lnTo>
                  <a:pt x="50408" y="299113"/>
                </a:lnTo>
                <a:lnTo>
                  <a:pt x="32754" y="340862"/>
                </a:lnTo>
                <a:lnTo>
                  <a:pt x="18701" y="384365"/>
                </a:lnTo>
                <a:lnTo>
                  <a:pt x="8434" y="429436"/>
                </a:lnTo>
                <a:lnTo>
                  <a:pt x="2139" y="475891"/>
                </a:lnTo>
                <a:lnTo>
                  <a:pt x="0" y="523544"/>
                </a:lnTo>
                <a:lnTo>
                  <a:pt x="104708" y="523544"/>
                </a:lnTo>
                <a:lnTo>
                  <a:pt x="107526" y="474699"/>
                </a:lnTo>
                <a:lnTo>
                  <a:pt x="115770" y="427508"/>
                </a:lnTo>
                <a:lnTo>
                  <a:pt x="129126" y="382288"/>
                </a:lnTo>
                <a:lnTo>
                  <a:pt x="147279" y="339350"/>
                </a:lnTo>
                <a:lnTo>
                  <a:pt x="169916" y="299011"/>
                </a:lnTo>
                <a:lnTo>
                  <a:pt x="196722" y="261583"/>
                </a:lnTo>
                <a:lnTo>
                  <a:pt x="227382" y="227382"/>
                </a:lnTo>
                <a:lnTo>
                  <a:pt x="261584" y="196722"/>
                </a:lnTo>
                <a:lnTo>
                  <a:pt x="299011" y="169916"/>
                </a:lnTo>
                <a:lnTo>
                  <a:pt x="339351" y="147279"/>
                </a:lnTo>
                <a:lnTo>
                  <a:pt x="382288" y="129126"/>
                </a:lnTo>
                <a:lnTo>
                  <a:pt x="427509" y="115770"/>
                </a:lnTo>
                <a:lnTo>
                  <a:pt x="474699" y="107526"/>
                </a:lnTo>
                <a:lnTo>
                  <a:pt x="523544" y="104708"/>
                </a:lnTo>
                <a:lnTo>
                  <a:pt x="523544" y="0"/>
                </a:lnTo>
                <a:close/>
              </a:path>
              <a:path w="18345150" h="10052050">
                <a:moveTo>
                  <a:pt x="17821446" y="0"/>
                </a:moveTo>
                <a:lnTo>
                  <a:pt x="523544" y="0"/>
                </a:lnTo>
                <a:lnTo>
                  <a:pt x="523544" y="104708"/>
                </a:lnTo>
                <a:lnTo>
                  <a:pt x="17821446" y="104708"/>
                </a:lnTo>
                <a:lnTo>
                  <a:pt x="17821446" y="0"/>
                </a:lnTo>
                <a:close/>
              </a:path>
            </a:pathLst>
          </a:custGeom>
          <a:solidFill>
            <a:srgbClr val="0066B3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8" name="object 35">
            <a:extLst>
              <a:ext uri="{FF2B5EF4-FFF2-40B4-BE49-F238E27FC236}">
                <a16:creationId xmlns:a16="http://schemas.microsoft.com/office/drawing/2014/main" id="{D86AB440-638A-5165-F1B1-BFDAB69DAD41}"/>
              </a:ext>
            </a:extLst>
          </p:cNvPr>
          <p:cNvPicPr/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46" y="796856"/>
            <a:ext cx="152389" cy="15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556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2423272"/>
            <a:ext cx="1526164" cy="8540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CA6981A-EA9E-56ED-B3A8-B9C9177B8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6419" y="1068146"/>
            <a:ext cx="4173227" cy="530644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8521AC28-8CD3-D1FE-3652-964ED9B9E6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727" y="5919076"/>
            <a:ext cx="4930292" cy="455516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7414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그래픽, 창의성이(가) 표시된 사진&#10;&#10;자동 생성된 설명">
            <a:extLst>
              <a:ext uri="{FF2B5EF4-FFF2-40B4-BE49-F238E27FC236}">
                <a16:creationId xmlns:a16="http://schemas.microsoft.com/office/drawing/2014/main" id="{1D2B6A88-0029-FF33-D9B9-9E8207946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35" y="1724025"/>
            <a:ext cx="1526164" cy="854075"/>
          </a:xfrm>
          <a:prstGeom prst="rect">
            <a:avLst/>
          </a:prstGeom>
        </p:spPr>
      </p:pic>
      <p:pic>
        <p:nvPicPr>
          <p:cNvPr id="13" name="그림 12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79B49524-7692-5EFA-F6E9-324984406C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881" y="583978"/>
            <a:ext cx="1687939" cy="237958"/>
          </a:xfrm>
          <a:prstGeom prst="rect">
            <a:avLst/>
          </a:prstGeom>
        </p:spPr>
      </p:pic>
      <p:pic>
        <p:nvPicPr>
          <p:cNvPr id="2" name="그림 1" descr="텍스트, 클립아트, 그래픽, 그래픽 디자인이(가) 표시된 사진&#10;&#10;자동 생성된 설명">
            <a:extLst>
              <a:ext uri="{FF2B5EF4-FFF2-40B4-BE49-F238E27FC236}">
                <a16:creationId xmlns:a16="http://schemas.microsoft.com/office/drawing/2014/main" id="{4FFF653B-FE43-F39D-3487-13F6C9689B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89" y="1805657"/>
            <a:ext cx="4206152" cy="3697050"/>
          </a:xfrm>
          <a:prstGeom prst="rect">
            <a:avLst/>
          </a:prstGeom>
        </p:spPr>
      </p:pic>
      <p:grpSp>
        <p:nvGrpSpPr>
          <p:cNvPr id="3" name="그룹 2">
            <a:extLst>
              <a:ext uri="{FF2B5EF4-FFF2-40B4-BE49-F238E27FC236}">
                <a16:creationId xmlns:a16="http://schemas.microsoft.com/office/drawing/2014/main" id="{778C0C48-03B5-67FE-D631-2F775BDF1B32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6EC7E653-31F3-ED80-2B4F-9C5CDD8B318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4D381058-6B24-9452-45AF-00E36FE3C63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BFA56E0-A523-F510-1562-7F4DA2E9EB7B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31ABE4AA-F1E0-8575-A3C4-D6EF9DC94816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C2177DC3-CF33-A383-875F-2AC8F5C0999A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54838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그래픽 디자인, 스크린샷이(가) 표시된 사진&#10;&#10;자동 생성된 설명">
            <a:extLst>
              <a:ext uri="{FF2B5EF4-FFF2-40B4-BE49-F238E27FC236}">
                <a16:creationId xmlns:a16="http://schemas.microsoft.com/office/drawing/2014/main" id="{0F7C6E30-1574-A6E0-D878-C98ADE821A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0" y="449800"/>
            <a:ext cx="2814505" cy="377729"/>
          </a:xfrm>
          <a:prstGeom prst="rect">
            <a:avLst/>
          </a:prstGeom>
        </p:spPr>
      </p:pic>
      <p:pic>
        <p:nvPicPr>
          <p:cNvPr id="6" name="object 2">
            <a:extLst>
              <a:ext uri="{FF2B5EF4-FFF2-40B4-BE49-F238E27FC236}">
                <a16:creationId xmlns:a16="http://schemas.microsoft.com/office/drawing/2014/main" id="{64EF2898-0BDD-50D0-B65B-089B4A8DF40B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33791" y="1110186"/>
            <a:ext cx="11124419" cy="5270130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DD348514-1F51-8993-68A6-34F3A4F9DF99}"/>
              </a:ext>
            </a:extLst>
          </p:cNvPr>
          <p:cNvSpPr/>
          <p:nvPr userDrawn="1"/>
        </p:nvSpPr>
        <p:spPr>
          <a:xfrm>
            <a:off x="1049380" y="2876159"/>
            <a:ext cx="10283638" cy="2105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18215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495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8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6E55AABF-217A-413B-3741-018E5CC2F7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595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3C27AB5-3C5E-9833-A3C0-F4F68A72E5B9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텍스트, 그래픽 디자인이(가) 표시된 사진&#10;&#10;자동 생성된 설명">
            <a:extLst>
              <a:ext uri="{FF2B5EF4-FFF2-40B4-BE49-F238E27FC236}">
                <a16:creationId xmlns:a16="http://schemas.microsoft.com/office/drawing/2014/main" id="{B1A53F65-D156-DD6A-ADC1-9ABA14652F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299697"/>
            <a:ext cx="2878992" cy="66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8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>
            <a:extLst>
              <a:ext uri="{FF2B5EF4-FFF2-40B4-BE49-F238E27FC236}">
                <a16:creationId xmlns:a16="http://schemas.microsoft.com/office/drawing/2014/main" id="{58BC9404-88EE-2D9C-920A-925D760CCD3C}"/>
              </a:ext>
            </a:extLst>
          </p:cNvPr>
          <p:cNvGrpSpPr/>
          <p:nvPr userDrawn="1"/>
        </p:nvGrpSpPr>
        <p:grpSpPr>
          <a:xfrm>
            <a:off x="6233161" y="5936894"/>
            <a:ext cx="5428858" cy="431264"/>
            <a:chOff x="6233161" y="4990761"/>
            <a:chExt cx="5428858" cy="431264"/>
          </a:xfrm>
        </p:grpSpPr>
        <p:pic>
          <p:nvPicPr>
            <p:cNvPr id="34" name="그림 33">
              <a:extLst>
                <a:ext uri="{FF2B5EF4-FFF2-40B4-BE49-F238E27FC236}">
                  <a16:creationId xmlns:a16="http://schemas.microsoft.com/office/drawing/2014/main" id="{33CD51CE-004F-6FD3-BF98-EAB84D8B4A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3161" y="4990761"/>
              <a:ext cx="5428858" cy="431264"/>
            </a:xfrm>
            <a:prstGeom prst="rect">
              <a:avLst/>
            </a:prstGeom>
          </p:spPr>
        </p:pic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190CDA88-8AB2-F30E-5C32-64D3810AC508}"/>
                </a:ext>
              </a:extLst>
            </p:cNvPr>
            <p:cNvSpPr/>
            <p:nvPr userDrawn="1"/>
          </p:nvSpPr>
          <p:spPr>
            <a:xfrm>
              <a:off x="10121589" y="5055811"/>
              <a:ext cx="1399021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1C42189F-BA93-02F3-7FB6-619B697B7754}"/>
                </a:ext>
              </a:extLst>
            </p:cNvPr>
            <p:cNvSpPr/>
            <p:nvPr userDrawn="1"/>
          </p:nvSpPr>
          <p:spPr>
            <a:xfrm>
              <a:off x="8891588" y="5055811"/>
              <a:ext cx="1109388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236B60D7-3B9E-1BDF-C32A-0898BBF6359A}"/>
                </a:ext>
              </a:extLst>
            </p:cNvPr>
            <p:cNvSpPr/>
            <p:nvPr userDrawn="1"/>
          </p:nvSpPr>
          <p:spPr>
            <a:xfrm>
              <a:off x="7134228" y="5055811"/>
              <a:ext cx="1390375" cy="310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981A38E0-2EEA-2F65-ED3F-1B3E4238BF64}"/>
                </a:ext>
              </a:extLst>
            </p:cNvPr>
            <p:cNvSpPr/>
            <p:nvPr userDrawn="1"/>
          </p:nvSpPr>
          <p:spPr>
            <a:xfrm>
              <a:off x="6362704" y="5055811"/>
              <a:ext cx="630116" cy="310173"/>
            </a:xfrm>
            <a:prstGeom prst="rect">
              <a:avLst/>
            </a:prstGeom>
            <a:solidFill>
              <a:srgbClr val="E4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림 1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F2BD81E3-075D-5E6F-FCB1-9298D25A5B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01612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 descr="그래픽, 만화 영화, 폰트, 디자인이(가) 표시된 사진&#10;&#10;자동 생성된 설명">
            <a:extLst>
              <a:ext uri="{FF2B5EF4-FFF2-40B4-BE49-F238E27FC236}">
                <a16:creationId xmlns:a16="http://schemas.microsoft.com/office/drawing/2014/main" id="{AF16D4B4-485F-4E96-E5C3-E4DB0CD9AB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7" y="299697"/>
            <a:ext cx="2551402" cy="654548"/>
          </a:xfrm>
          <a:prstGeom prst="rect">
            <a:avLst/>
          </a:prstGeom>
        </p:spPr>
      </p:pic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4A7D99FA-B051-F8BC-D1B8-E7B3FBE113E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597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B545E0E-AA75-FB3E-C175-4CFA7F0067B6}"/>
              </a:ext>
            </a:extLst>
          </p:cNvPr>
          <p:cNvPicPr preferRelativeResize="0"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945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 descr="그래픽, 폰트, 만화 영화, 디자인이(가) 표시된 사진&#10;&#10;자동 생성된 설명">
            <a:extLst>
              <a:ext uri="{FF2B5EF4-FFF2-40B4-BE49-F238E27FC236}">
                <a16:creationId xmlns:a16="http://schemas.microsoft.com/office/drawing/2014/main" id="{D7100427-33F7-F868-AC20-844DFAD1A77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09" y="293756"/>
            <a:ext cx="2598741" cy="6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30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C62A5C0-DE28-BB94-76FF-EA15D6C2745D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823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7C97D2-BAAA-3A4C-834B-2FE40BB8ABFA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7198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98E1433-7FED-8D7E-84B3-BB1F5B7A4974}"/>
              </a:ext>
            </a:extLst>
          </p:cNvPr>
          <p:cNvPicPr preferRelativeResize="0"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597600"/>
            <a:ext cx="11124000" cy="507600"/>
          </a:xfrm>
          <a:prstGeom prst="rect">
            <a:avLst/>
          </a:prstGeom>
        </p:spPr>
      </p:pic>
      <p:pic>
        <p:nvPicPr>
          <p:cNvPr id="4" name="그림 3" descr="스크린샷, 직사각형이(가) 표시된 사진&#10;&#10;자동 생성된 설명">
            <a:extLst>
              <a:ext uri="{FF2B5EF4-FFF2-40B4-BE49-F238E27FC236}">
                <a16:creationId xmlns:a16="http://schemas.microsoft.com/office/drawing/2014/main" id="{D017E417-30AD-2BC1-028C-B1398F0061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00" y="1104296"/>
            <a:ext cx="11124419" cy="5270133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505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클립아트, 만화 영화, 텍스트, 일러스트레이션이(가) 표시된 사진&#10;&#10;자동 생성된 설명">
            <a:extLst>
              <a:ext uri="{FF2B5EF4-FFF2-40B4-BE49-F238E27FC236}">
                <a16:creationId xmlns:a16="http://schemas.microsoft.com/office/drawing/2014/main" id="{524177A2-ADCD-2FC6-3E1F-15A97CC001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936" y="1489589"/>
            <a:ext cx="7144392" cy="3603520"/>
          </a:xfrm>
          <a:prstGeom prst="rect">
            <a:avLst/>
          </a:prstGeom>
        </p:spPr>
      </p:pic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749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B01D26B6-3101-E275-1B07-10B5BCE1597E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204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클립아트, 텍스트, 만화 영화, 일러스트레이션이(가) 표시된 사진&#10;&#10;자동 생성된 설명">
            <a:extLst>
              <a:ext uri="{FF2B5EF4-FFF2-40B4-BE49-F238E27FC236}">
                <a16:creationId xmlns:a16="http://schemas.microsoft.com/office/drawing/2014/main" id="{60DE9E22-6D72-9339-1F3F-B695D26115E1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7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그래픽, 폰트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5719C433-1D6D-0D96-854B-F8EE21274B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73" y="347664"/>
            <a:ext cx="2884902" cy="742950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7162B35-F6D9-9927-8233-610B02F0E9B7}"/>
              </a:ext>
            </a:extLst>
          </p:cNvPr>
          <p:cNvSpPr/>
          <p:nvPr userDrawn="1"/>
        </p:nvSpPr>
        <p:spPr>
          <a:xfrm>
            <a:off x="587981" y="3295650"/>
            <a:ext cx="597664" cy="1047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12F19EEB-6AFE-BEA1-ACAC-E25FF497B854}"/>
              </a:ext>
            </a:extLst>
          </p:cNvPr>
          <p:cNvSpPr/>
          <p:nvPr userDrawn="1"/>
        </p:nvSpPr>
        <p:spPr>
          <a:xfrm>
            <a:off x="587981" y="3987501"/>
            <a:ext cx="42969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 descr="클립아트, 만화 영화, 일러스트레이션, 그래픽이(가) 표시된 사진&#10;&#10;자동 생성된 설명">
            <a:extLst>
              <a:ext uri="{FF2B5EF4-FFF2-40B4-BE49-F238E27FC236}">
                <a16:creationId xmlns:a16="http://schemas.microsoft.com/office/drawing/2014/main" id="{84B1689F-C2E1-C1BB-FD42-D5488554F742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00" y="1490400"/>
            <a:ext cx="7146000" cy="36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61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그린, 스크린샷이(가) 표시된 사진&#10;&#10;자동 생성된 설명">
            <a:extLst>
              <a:ext uri="{FF2B5EF4-FFF2-40B4-BE49-F238E27FC236}">
                <a16:creationId xmlns:a16="http://schemas.microsoft.com/office/drawing/2014/main" id="{416ABC56-D517-DBCC-85DD-0ABACA1321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89" y="566109"/>
            <a:ext cx="1885230" cy="265770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9D1C566-FBAB-41F1-40B4-4EDB802BA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586" y="5940000"/>
            <a:ext cx="4579555" cy="4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50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도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>
            <a:extLst>
              <a:ext uri="{FF2B5EF4-FFF2-40B4-BE49-F238E27FC236}">
                <a16:creationId xmlns:a16="http://schemas.microsoft.com/office/drawing/2014/main" id="{5C0173B2-D0EC-465F-916A-9B68F5235D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680" y="1612178"/>
            <a:ext cx="4913690" cy="3528498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8F45579A-E38A-4323-8AE6-36882041A0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3" y="5480681"/>
            <a:ext cx="622331" cy="465176"/>
          </a:xfrm>
          <a:prstGeom prst="rect">
            <a:avLst/>
          </a:prstGeom>
        </p:spPr>
      </p:pic>
      <p:pic>
        <p:nvPicPr>
          <p:cNvPr id="2" name="object 30">
            <a:extLst>
              <a:ext uri="{FF2B5EF4-FFF2-40B4-BE49-F238E27FC236}">
                <a16:creationId xmlns:a16="http://schemas.microsoft.com/office/drawing/2014/main" id="{42D3C3A8-B76E-4A89-86D4-6AE5B6EF4F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t="20789" b="1"/>
          <a:stretch/>
        </p:blipFill>
        <p:spPr>
          <a:xfrm>
            <a:off x="532800" y="135130"/>
            <a:ext cx="980662" cy="10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55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F40EB677-173D-4905-96CB-FAAA1A35E026}"/>
              </a:ext>
            </a:extLst>
          </p:cNvPr>
          <p:cNvSpPr/>
          <p:nvPr userDrawn="1"/>
        </p:nvSpPr>
        <p:spPr>
          <a:xfrm>
            <a:off x="533789" y="285717"/>
            <a:ext cx="11124515" cy="6095572"/>
          </a:xfrm>
          <a:custGeom>
            <a:avLst/>
            <a:gdLst/>
            <a:ahLst/>
            <a:cxnLst/>
            <a:rect l="l" t="t" r="r" b="b"/>
            <a:pathLst>
              <a:path w="18345150" h="10052050">
                <a:moveTo>
                  <a:pt x="18344985" y="523544"/>
                </a:moveTo>
                <a:lnTo>
                  <a:pt x="18342852" y="475881"/>
                </a:lnTo>
                <a:lnTo>
                  <a:pt x="18336552" y="429437"/>
                </a:lnTo>
                <a:lnTo>
                  <a:pt x="18326291" y="384365"/>
                </a:lnTo>
                <a:lnTo>
                  <a:pt x="18312232" y="340855"/>
                </a:lnTo>
                <a:lnTo>
                  <a:pt x="18294579" y="299110"/>
                </a:lnTo>
                <a:lnTo>
                  <a:pt x="18273510" y="259295"/>
                </a:lnTo>
                <a:lnTo>
                  <a:pt x="18249202" y="221615"/>
                </a:lnTo>
                <a:lnTo>
                  <a:pt x="18221859" y="186232"/>
                </a:lnTo>
                <a:lnTo>
                  <a:pt x="18191645" y="153339"/>
                </a:lnTo>
                <a:lnTo>
                  <a:pt x="18158752" y="123126"/>
                </a:lnTo>
                <a:lnTo>
                  <a:pt x="18123370" y="95783"/>
                </a:lnTo>
                <a:lnTo>
                  <a:pt x="18085689" y="71475"/>
                </a:lnTo>
                <a:lnTo>
                  <a:pt x="18045875" y="50406"/>
                </a:lnTo>
                <a:lnTo>
                  <a:pt x="18004130" y="32753"/>
                </a:lnTo>
                <a:lnTo>
                  <a:pt x="17960620" y="18694"/>
                </a:lnTo>
                <a:lnTo>
                  <a:pt x="17915547" y="8432"/>
                </a:lnTo>
                <a:lnTo>
                  <a:pt x="17869104" y="2133"/>
                </a:lnTo>
                <a:lnTo>
                  <a:pt x="17821440" y="0"/>
                </a:lnTo>
                <a:lnTo>
                  <a:pt x="523544" y="0"/>
                </a:lnTo>
                <a:lnTo>
                  <a:pt x="475881" y="2133"/>
                </a:lnTo>
                <a:lnTo>
                  <a:pt x="429437" y="8432"/>
                </a:lnTo>
                <a:lnTo>
                  <a:pt x="384365" y="18694"/>
                </a:lnTo>
                <a:lnTo>
                  <a:pt x="340855" y="32753"/>
                </a:lnTo>
                <a:lnTo>
                  <a:pt x="299110" y="50406"/>
                </a:lnTo>
                <a:lnTo>
                  <a:pt x="259295" y="71475"/>
                </a:lnTo>
                <a:lnTo>
                  <a:pt x="221615" y="95783"/>
                </a:lnTo>
                <a:lnTo>
                  <a:pt x="186232" y="123126"/>
                </a:lnTo>
                <a:lnTo>
                  <a:pt x="153339" y="153339"/>
                </a:lnTo>
                <a:lnTo>
                  <a:pt x="123126" y="186232"/>
                </a:lnTo>
                <a:lnTo>
                  <a:pt x="95783" y="221615"/>
                </a:lnTo>
                <a:lnTo>
                  <a:pt x="71475" y="259295"/>
                </a:lnTo>
                <a:lnTo>
                  <a:pt x="50406" y="299110"/>
                </a:lnTo>
                <a:lnTo>
                  <a:pt x="32753" y="340855"/>
                </a:lnTo>
                <a:lnTo>
                  <a:pt x="18694" y="384365"/>
                </a:lnTo>
                <a:lnTo>
                  <a:pt x="8432" y="429437"/>
                </a:lnTo>
                <a:lnTo>
                  <a:pt x="2133" y="475881"/>
                </a:lnTo>
                <a:lnTo>
                  <a:pt x="0" y="523544"/>
                </a:lnTo>
                <a:lnTo>
                  <a:pt x="0" y="9528505"/>
                </a:lnTo>
                <a:lnTo>
                  <a:pt x="2133" y="9576156"/>
                </a:lnTo>
                <a:lnTo>
                  <a:pt x="8432" y="9622612"/>
                </a:lnTo>
                <a:lnTo>
                  <a:pt x="18694" y="9667684"/>
                </a:lnTo>
                <a:lnTo>
                  <a:pt x="32753" y="9711182"/>
                </a:lnTo>
                <a:lnTo>
                  <a:pt x="50406" y="9752940"/>
                </a:lnTo>
                <a:lnTo>
                  <a:pt x="71475" y="9792741"/>
                </a:lnTo>
                <a:lnTo>
                  <a:pt x="95783" y="9830435"/>
                </a:lnTo>
                <a:lnTo>
                  <a:pt x="123126" y="9865817"/>
                </a:lnTo>
                <a:lnTo>
                  <a:pt x="153339" y="9898710"/>
                </a:lnTo>
                <a:lnTo>
                  <a:pt x="186232" y="9928911"/>
                </a:lnTo>
                <a:lnTo>
                  <a:pt x="221615" y="9956267"/>
                </a:lnTo>
                <a:lnTo>
                  <a:pt x="259295" y="9980562"/>
                </a:lnTo>
                <a:lnTo>
                  <a:pt x="299110" y="10001644"/>
                </a:lnTo>
                <a:lnTo>
                  <a:pt x="340855" y="10019297"/>
                </a:lnTo>
                <a:lnTo>
                  <a:pt x="384365" y="10033343"/>
                </a:lnTo>
                <a:lnTo>
                  <a:pt x="429437" y="10043617"/>
                </a:lnTo>
                <a:lnTo>
                  <a:pt x="475894" y="10049904"/>
                </a:lnTo>
                <a:lnTo>
                  <a:pt x="523544" y="10052050"/>
                </a:lnTo>
                <a:lnTo>
                  <a:pt x="17821440" y="10052050"/>
                </a:lnTo>
                <a:lnTo>
                  <a:pt x="17869104" y="10049904"/>
                </a:lnTo>
                <a:lnTo>
                  <a:pt x="17915547" y="10043617"/>
                </a:lnTo>
                <a:lnTo>
                  <a:pt x="17960620" y="10033343"/>
                </a:lnTo>
                <a:lnTo>
                  <a:pt x="18004130" y="10019297"/>
                </a:lnTo>
                <a:lnTo>
                  <a:pt x="18045875" y="10001644"/>
                </a:lnTo>
                <a:lnTo>
                  <a:pt x="18085689" y="9980562"/>
                </a:lnTo>
                <a:lnTo>
                  <a:pt x="18123370" y="9956267"/>
                </a:lnTo>
                <a:lnTo>
                  <a:pt x="18158752" y="9928911"/>
                </a:lnTo>
                <a:lnTo>
                  <a:pt x="18191645" y="9898710"/>
                </a:lnTo>
                <a:lnTo>
                  <a:pt x="18221859" y="9865817"/>
                </a:lnTo>
                <a:lnTo>
                  <a:pt x="18249202" y="9830435"/>
                </a:lnTo>
                <a:lnTo>
                  <a:pt x="18273510" y="9792741"/>
                </a:lnTo>
                <a:lnTo>
                  <a:pt x="18294579" y="9752940"/>
                </a:lnTo>
                <a:lnTo>
                  <a:pt x="18312232" y="9711182"/>
                </a:lnTo>
                <a:lnTo>
                  <a:pt x="18326291" y="9667684"/>
                </a:lnTo>
                <a:lnTo>
                  <a:pt x="18336552" y="9622612"/>
                </a:lnTo>
                <a:lnTo>
                  <a:pt x="18342852" y="9576156"/>
                </a:lnTo>
                <a:lnTo>
                  <a:pt x="18344985" y="9528505"/>
                </a:lnTo>
                <a:lnTo>
                  <a:pt x="18344985" y="523544"/>
                </a:lnTo>
                <a:close/>
              </a:path>
            </a:pathLst>
          </a:custGeom>
          <a:solidFill>
            <a:srgbClr val="21BDCD"/>
          </a:solidFill>
        </p:spPr>
        <p:txBody>
          <a:bodyPr wrap="square" lIns="0" tIns="0" rIns="0" bIns="0" rtlCol="0"/>
          <a:lstStyle/>
          <a:p>
            <a:endParaRPr sz="1092" dirty="0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FC536B0-72E5-4937-B36A-AE8ACE9F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069" y="412704"/>
            <a:ext cx="9225953" cy="58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45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8E41F0DF-2767-E675-3115-5891D90DB5BE}"/>
              </a:ext>
            </a:extLst>
          </p:cNvPr>
          <p:cNvSpPr/>
          <p:nvPr userDrawn="1"/>
        </p:nvSpPr>
        <p:spPr>
          <a:xfrm flipV="1">
            <a:off x="0" y="0"/>
            <a:ext cx="12192000" cy="144000"/>
          </a:xfrm>
          <a:prstGeom prst="round2SameRect">
            <a:avLst>
              <a:gd name="adj1" fmla="val 50000"/>
              <a:gd name="adj2" fmla="val 195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9686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720" r:id="rId2"/>
    <p:sldLayoutId id="2147483721" r:id="rId3"/>
    <p:sldLayoutId id="2147483722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9" r:id="rId48"/>
    <p:sldLayoutId id="2147483695" r:id="rId49"/>
    <p:sldLayoutId id="2147483696" r:id="rId50"/>
    <p:sldLayoutId id="2147483697" r:id="rId51"/>
    <p:sldLayoutId id="2147483698" r:id="rId52"/>
    <p:sldLayoutId id="2147483649" r:id="rId53"/>
    <p:sldLayoutId id="2147483700" r:id="rId54"/>
    <p:sldLayoutId id="2147483701" r:id="rId55"/>
    <p:sldLayoutId id="2147483702" r:id="rId56"/>
    <p:sldLayoutId id="2147483709" r:id="rId57"/>
    <p:sldLayoutId id="2147483713" r:id="rId58"/>
    <p:sldLayoutId id="2147483714" r:id="rId59"/>
    <p:sldLayoutId id="2147483710" r:id="rId60"/>
    <p:sldLayoutId id="2147483711" r:id="rId61"/>
    <p:sldLayoutId id="2147483712" r:id="rId62"/>
    <p:sldLayoutId id="2147483715" r:id="rId63"/>
    <p:sldLayoutId id="2147483716" r:id="rId64"/>
    <p:sldLayoutId id="2147483708" r:id="rId65"/>
    <p:sldLayoutId id="2147483717" r:id="rId66"/>
    <p:sldLayoutId id="2147483718" r:id="rId67"/>
    <p:sldLayoutId id="2147483719" r:id="rId6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C58D45-08B9-D873-FD0F-204ECAEE7216}"/>
              </a:ext>
            </a:extLst>
          </p:cNvPr>
          <p:cNvSpPr txBox="1"/>
          <p:nvPr/>
        </p:nvSpPr>
        <p:spPr>
          <a:xfrm>
            <a:off x="5680997" y="2422176"/>
            <a:ext cx="542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4800" b="1" dirty="0">
                <a:solidFill>
                  <a:schemeClr val="bg1"/>
                </a:solidFill>
              </a:rPr>
              <a:t>7</a:t>
            </a:r>
            <a:endParaRPr lang="ko-KR" altLang="en-US" sz="48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4A5AAC-699E-EE1C-7C3F-CA87DEA21DB1}"/>
              </a:ext>
            </a:extLst>
          </p:cNvPr>
          <p:cNvSpPr txBox="1"/>
          <p:nvPr/>
        </p:nvSpPr>
        <p:spPr>
          <a:xfrm>
            <a:off x="4910562" y="3457732"/>
            <a:ext cx="6552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spc="-300" dirty="0"/>
              <a:t>밤하늘을 관찰해 볼까요</a:t>
            </a:r>
            <a:r>
              <a:rPr lang="en-US" altLang="ko-KR" sz="4800" b="1" spc="-300" dirty="0"/>
              <a:t>?</a:t>
            </a:r>
            <a:endParaRPr lang="ko-KR" altLang="en-US" sz="4800" b="1" spc="-300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C3384FA8-3D74-F500-D91C-BDBAF6AE2A0F}"/>
              </a:ext>
            </a:extLst>
          </p:cNvPr>
          <p:cNvGrpSpPr/>
          <p:nvPr/>
        </p:nvGrpSpPr>
        <p:grpSpPr>
          <a:xfrm>
            <a:off x="6856758" y="5943755"/>
            <a:ext cx="2348018" cy="400110"/>
            <a:chOff x="6325136" y="5928032"/>
            <a:chExt cx="2348018" cy="40011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9141B73-7530-8592-8426-D913BCEDBC85}"/>
                </a:ext>
              </a:extLst>
            </p:cNvPr>
            <p:cNvSpPr txBox="1"/>
            <p:nvPr/>
          </p:nvSpPr>
          <p:spPr>
            <a:xfrm>
              <a:off x="7076242" y="5928032"/>
              <a:ext cx="159691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32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~</a:t>
              </a:r>
              <a:r>
                <a:rPr lang="en-US" altLang="ko-KR" sz="2000" b="1" spc="-150" dirty="0">
                  <a:solidFill>
                    <a:srgbClr val="007A55"/>
                  </a:solidFill>
                  <a:latin typeface="+mn-ea"/>
                </a:rPr>
                <a:t>33</a:t>
              </a:r>
              <a:r>
                <a:rPr lang="en-US" altLang="ko-KR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spc="-150" dirty="0">
                  <a:solidFill>
                    <a:srgbClr val="0166B3"/>
                  </a:solidFill>
                  <a:latin typeface="+mn-ea"/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A5334E-F5E1-1932-0091-F9707A6D1EDD}"/>
                </a:ext>
              </a:extLst>
            </p:cNvPr>
            <p:cNvSpPr txBox="1"/>
            <p:nvPr/>
          </p:nvSpPr>
          <p:spPr>
            <a:xfrm>
              <a:off x="6325136" y="5928032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과학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6D6B6E1-A62B-0E4A-C695-D98FAEFAEC80}"/>
              </a:ext>
            </a:extLst>
          </p:cNvPr>
          <p:cNvGrpSpPr/>
          <p:nvPr/>
        </p:nvGrpSpPr>
        <p:grpSpPr>
          <a:xfrm>
            <a:off x="9487752" y="5934230"/>
            <a:ext cx="2146283" cy="400110"/>
            <a:chOff x="8781800" y="5686732"/>
            <a:chExt cx="2146283" cy="4001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120A05C-E396-05EA-4A26-BD5D72586D4F}"/>
                </a:ext>
              </a:extLst>
            </p:cNvPr>
            <p:cNvSpPr txBox="1"/>
            <p:nvPr/>
          </p:nvSpPr>
          <p:spPr>
            <a:xfrm>
              <a:off x="10066950" y="5686732"/>
              <a:ext cx="861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spc="-150" dirty="0">
                  <a:solidFill>
                    <a:srgbClr val="4AB957"/>
                  </a:solidFill>
                  <a:latin typeface="+mn-ea"/>
                </a:rPr>
                <a:t>20 </a:t>
              </a:r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쪽</a:t>
              </a:r>
              <a:r>
                <a:rPr lang="en-US" altLang="ko-KR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 </a:t>
              </a:r>
              <a:endParaRPr lang="ko-KR" altLang="en-US" sz="2000" b="1" spc="-150" dirty="0">
                <a:solidFill>
                  <a:srgbClr val="0166B3"/>
                </a:solidFill>
                <a:latin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8F92BC-C77A-B328-5C59-7D9249DA08E7}"/>
                </a:ext>
              </a:extLst>
            </p:cNvPr>
            <p:cNvSpPr txBox="1"/>
            <p:nvPr/>
          </p:nvSpPr>
          <p:spPr>
            <a:xfrm>
              <a:off x="8781800" y="568673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>
                  <a:ln w="1270">
                    <a:solidFill>
                      <a:schemeClr val="accent1">
                        <a:shade val="15000"/>
                        <a:alpha val="40000"/>
                      </a:schemeClr>
                    </a:solidFill>
                  </a:ln>
                </a:rPr>
                <a:t>실험관찰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30789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1B37D1-879F-A0D5-DF74-159755847C2B}"/>
              </a:ext>
            </a:extLst>
          </p:cNvPr>
          <p:cNvSpPr txBox="1"/>
          <p:nvPr/>
        </p:nvSpPr>
        <p:spPr>
          <a:xfrm>
            <a:off x="2058924" y="432811"/>
            <a:ext cx="8059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60" dirty="0">
                <a:latin typeface="+mn-ea"/>
              </a:rPr>
              <a:t>밤하늘을 관찰하는 방법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2DE02C-7CBD-BF1C-6E1D-931D6BD1F1D4}"/>
              </a:ext>
            </a:extLst>
          </p:cNvPr>
          <p:cNvSpPr txBox="1"/>
          <p:nvPr/>
        </p:nvSpPr>
        <p:spPr>
          <a:xfrm>
            <a:off x="969640" y="1361111"/>
            <a:ext cx="10510782" cy="194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400"/>
              </a:spcAft>
            </a:pPr>
            <a:r>
              <a:rPr lang="ko-KR" altLang="en-US" sz="3200" b="1" spc="-150" dirty="0">
                <a:latin typeface="+mn-ea"/>
              </a:rPr>
              <a:t>시청각 자료나 천체 관측 프로그램   과 같은 디지털 자료를 이용하면 실제로는 지구에서 멀리 떨어져 있는 밤하늘의 </a:t>
            </a:r>
            <a:r>
              <a:rPr lang="en-US" altLang="ko-KR" sz="3200" b="1" spc="-150" dirty="0">
                <a:latin typeface="+mn-ea"/>
              </a:rPr>
              <a:t>  </a:t>
            </a:r>
            <a:r>
              <a:rPr lang="ko-KR" altLang="en-US" sz="3200" b="1" spc="-150" dirty="0">
                <a:latin typeface="+mn-ea"/>
              </a:rPr>
              <a:t>천체들을 가까이에 있는 것처럼 관찰할 수 있습니다</a:t>
            </a:r>
            <a:r>
              <a:rPr lang="en-US" altLang="ko-KR" sz="3200" b="1" spc="-150" dirty="0">
                <a:latin typeface="+mn-ea"/>
              </a:rPr>
              <a:t>.</a:t>
            </a:r>
            <a:endParaRPr lang="ko-KR" altLang="en-US" sz="3200" b="1" spc="-150" dirty="0">
              <a:latin typeface="+mn-ea"/>
            </a:endParaRPr>
          </a:p>
        </p:txBody>
      </p:sp>
      <p:pic>
        <p:nvPicPr>
          <p:cNvPr id="4" name="object 2">
            <a:extLst>
              <a:ext uri="{FF2B5EF4-FFF2-40B4-BE49-F238E27FC236}">
                <a16:creationId xmlns:a16="http://schemas.microsoft.com/office/drawing/2014/main" id="{49B383FB-473B-8945-A6C2-78C7E15B05F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78" y="1607297"/>
            <a:ext cx="152389" cy="152389"/>
          </a:xfrm>
          <a:prstGeom prst="rect">
            <a:avLst/>
          </a:prstGeom>
        </p:spPr>
      </p:pic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D3AA14D6-3332-7ECE-612A-066C8E4C302F}"/>
              </a:ext>
            </a:extLst>
          </p:cNvPr>
          <p:cNvSpPr/>
          <p:nvPr/>
        </p:nvSpPr>
        <p:spPr>
          <a:xfrm>
            <a:off x="3659318" y="1382214"/>
            <a:ext cx="3632729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spc="-150" dirty="0" err="1">
                <a:solidFill>
                  <a:srgbClr val="DF1553"/>
                </a:solidFill>
              </a:rPr>
              <a:t>ㅊㅊ</a:t>
            </a:r>
            <a:r>
              <a:rPr lang="ko-KR" altLang="en-US" sz="3200" b="1" spc="-150" dirty="0">
                <a:solidFill>
                  <a:srgbClr val="DF1553"/>
                </a:solidFill>
              </a:rPr>
              <a:t> </a:t>
            </a:r>
            <a:r>
              <a:rPr lang="ko-KR" altLang="en-US" sz="3200" b="1" spc="-150" dirty="0" err="1">
                <a:solidFill>
                  <a:srgbClr val="DF1553"/>
                </a:solidFill>
              </a:rPr>
              <a:t>ㄱㅊ</a:t>
            </a:r>
            <a:r>
              <a:rPr lang="ko-KR" altLang="en-US" sz="3200" b="1" spc="-150" dirty="0">
                <a:solidFill>
                  <a:srgbClr val="DF1553"/>
                </a:solidFill>
              </a:rPr>
              <a:t> </a:t>
            </a:r>
            <a:r>
              <a:rPr lang="ko-KR" altLang="en-US" sz="3200" b="1" spc="-150" dirty="0" err="1">
                <a:solidFill>
                  <a:srgbClr val="DF1553"/>
                </a:solidFill>
              </a:rPr>
              <a:t>ㅍㄹㄱㄹ</a:t>
            </a:r>
            <a:endParaRPr lang="ko-KR" altLang="en-US" sz="3200" spc="-15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FB453901-D80F-403D-178F-356FD292CBB8}"/>
              </a:ext>
            </a:extLst>
          </p:cNvPr>
          <p:cNvSpPr/>
          <p:nvPr/>
        </p:nvSpPr>
        <p:spPr>
          <a:xfrm>
            <a:off x="3659318" y="1382214"/>
            <a:ext cx="3632729" cy="658297"/>
          </a:xfrm>
          <a:prstGeom prst="roundRect">
            <a:avLst>
              <a:gd name="adj" fmla="val 19474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ko-KR" altLang="en-US" sz="3200" b="1" spc="-150" dirty="0">
                <a:solidFill>
                  <a:srgbClr val="DF1553"/>
                </a:solidFill>
              </a:rPr>
              <a:t>천체 관측 프로그램</a:t>
            </a:r>
            <a:endParaRPr lang="ko-KR" altLang="en-US" sz="3200" spc="-150" dirty="0"/>
          </a:p>
        </p:txBody>
      </p:sp>
    </p:spTree>
    <p:extLst>
      <p:ext uri="{BB962C8B-B14F-4D97-AF65-F5344CB8AC3E}">
        <p14:creationId xmlns:p14="http://schemas.microsoft.com/office/powerpoint/2010/main" val="110557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851433-E910-875C-F313-269497C092D9}"/>
              </a:ext>
            </a:extLst>
          </p:cNvPr>
          <p:cNvSpPr txBox="1"/>
          <p:nvPr/>
        </p:nvSpPr>
        <p:spPr>
          <a:xfrm>
            <a:off x="1047287" y="1064842"/>
            <a:ext cx="10172939" cy="12159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3200" b="1" spc="-300" dirty="0">
                <a:latin typeface="+mn-ea"/>
              </a:rPr>
              <a:t>디지털 자료로 달</a:t>
            </a:r>
            <a:r>
              <a:rPr lang="en-US" altLang="ko-KR" sz="3200" b="1" spc="-300" dirty="0">
                <a:latin typeface="+mn-ea"/>
              </a:rPr>
              <a:t>, </a:t>
            </a:r>
            <a:r>
              <a:rPr lang="ko-KR" altLang="en-US" sz="3200" b="1" spc="-300" dirty="0">
                <a:latin typeface="+mn-ea"/>
              </a:rPr>
              <a:t>태양계</a:t>
            </a:r>
            <a:r>
              <a:rPr lang="en-US" altLang="ko-KR" sz="3200" b="1" spc="-300" dirty="0">
                <a:latin typeface="+mn-ea"/>
              </a:rPr>
              <a:t>, </a:t>
            </a:r>
            <a:r>
              <a:rPr lang="ko-KR" altLang="en-US" sz="3200" b="1" spc="-300" dirty="0">
                <a:latin typeface="+mn-ea"/>
              </a:rPr>
              <a:t>별자리를 관찰하고 천체에 호기심이 생겼나요</a:t>
            </a:r>
            <a:r>
              <a:rPr lang="en-US" altLang="ko-KR" sz="3200" b="1" spc="-300" dirty="0">
                <a:latin typeface="+mn-ea"/>
              </a:rPr>
              <a:t>?</a:t>
            </a:r>
            <a:endParaRPr lang="ko-KR" altLang="en-US" sz="3200" spc="-300" dirty="0"/>
          </a:p>
        </p:txBody>
      </p:sp>
    </p:spTree>
    <p:extLst>
      <p:ext uri="{BB962C8B-B14F-4D97-AF65-F5344CB8AC3E}">
        <p14:creationId xmlns:p14="http://schemas.microsoft.com/office/powerpoint/2010/main" val="2730618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FEB624-B9CC-ADD2-CAA1-836B8B22D906}"/>
              </a:ext>
            </a:extLst>
          </p:cNvPr>
          <p:cNvSpPr txBox="1"/>
          <p:nvPr/>
        </p:nvSpPr>
        <p:spPr>
          <a:xfrm>
            <a:off x="2167639" y="4045753"/>
            <a:ext cx="643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000" b="1" spc="-150" dirty="0">
                <a:latin typeface="+mn-ea"/>
              </a:rPr>
              <a:t>다음 시간에 알아보아요</a:t>
            </a:r>
            <a:r>
              <a:rPr lang="en-US" altLang="ko-KR" sz="3000" b="1" spc="-150" dirty="0">
                <a:latin typeface="+mn-ea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3CAF71-1F09-75EF-53E9-F5269E74EA0A}"/>
              </a:ext>
            </a:extLst>
          </p:cNvPr>
          <p:cNvSpPr txBox="1"/>
          <p:nvPr/>
        </p:nvSpPr>
        <p:spPr>
          <a:xfrm>
            <a:off x="2167639" y="2591830"/>
            <a:ext cx="6435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spc="-150" dirty="0">
                <a:latin typeface="+mn-ea"/>
              </a:rPr>
              <a:t>우리 교실을 </a:t>
            </a:r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밤하늘 </a:t>
            </a:r>
            <a:endParaRPr lang="en-US" altLang="ko-KR" sz="4000" b="1" spc="-150" dirty="0">
              <a:solidFill>
                <a:srgbClr val="007A55"/>
              </a:solidFill>
              <a:latin typeface="+mn-ea"/>
            </a:endParaRPr>
          </a:p>
          <a:p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전시실</a:t>
            </a:r>
            <a:r>
              <a:rPr lang="ko-KR" altLang="en-US" sz="4000" b="1" spc="-150" dirty="0">
                <a:latin typeface="+mn-ea"/>
              </a:rPr>
              <a:t>로</a:t>
            </a:r>
            <a:r>
              <a:rPr lang="ko-KR" altLang="en-US" sz="4000" b="1" spc="-150" dirty="0">
                <a:solidFill>
                  <a:srgbClr val="007A55"/>
                </a:solidFill>
                <a:latin typeface="+mn-ea"/>
              </a:rPr>
              <a:t> </a:t>
            </a:r>
            <a:r>
              <a:rPr lang="ko-KR" altLang="en-US" sz="4000" b="1" spc="-150" dirty="0">
                <a:latin typeface="+mn-ea"/>
              </a:rPr>
              <a:t>꾸며 보자</a:t>
            </a:r>
            <a:r>
              <a:rPr lang="en-US" altLang="ko-KR" sz="4000" b="1" spc="-150" dirty="0">
                <a:latin typeface="+mn-ea"/>
              </a:rPr>
              <a:t>!</a:t>
            </a:r>
            <a:r>
              <a:rPr lang="ko-KR" altLang="en-US" sz="4000" b="1" spc="-150" dirty="0">
                <a:latin typeface="+mn-ea"/>
              </a:rPr>
              <a:t> </a:t>
            </a:r>
            <a:endParaRPr lang="en-US" altLang="ko-KR" sz="40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579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8DFA09-2F68-CE09-AD5A-42752803C6EF}"/>
              </a:ext>
            </a:extLst>
          </p:cNvPr>
          <p:cNvSpPr txBox="1"/>
          <p:nvPr/>
        </p:nvSpPr>
        <p:spPr>
          <a:xfrm>
            <a:off x="1031105" y="1332847"/>
            <a:ext cx="10312631" cy="69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밤하늘</a:t>
            </a:r>
            <a:r>
              <a:rPr lang="ko-KR" altLang="en-US" sz="3600" b="1" spc="-150" dirty="0">
                <a:latin typeface="+mn-ea"/>
              </a:rPr>
              <a:t>에서 볼 수 있는 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천체</a:t>
            </a:r>
            <a:r>
              <a:rPr lang="ko-KR" altLang="en-US" sz="3600" b="1" spc="-150" dirty="0">
                <a:latin typeface="+mn-ea"/>
              </a:rPr>
              <a:t>를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 </a:t>
            </a:r>
            <a:r>
              <a:rPr lang="ko-KR" altLang="en-US" sz="3600" b="1" spc="-150" dirty="0">
                <a:latin typeface="+mn-ea"/>
              </a:rPr>
              <a:t>설명할 수 있습니다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959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4CB313-6C5E-4EA8-BD62-D1E3F1768161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EF3CFA-49A2-5E00-7E4E-CC69E0E56E9A}"/>
              </a:ext>
            </a:extLst>
          </p:cNvPr>
          <p:cNvSpPr txBox="1"/>
          <p:nvPr/>
        </p:nvSpPr>
        <p:spPr>
          <a:xfrm>
            <a:off x="1064092" y="2417924"/>
            <a:ext cx="10245138" cy="1356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spc="-150" dirty="0">
                <a:latin typeface="+mn-ea"/>
              </a:rPr>
              <a:t>디지털 자료로 다양한 천체를 관찰하고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밤하늘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관찰</a:t>
            </a:r>
            <a:r>
              <a:rPr lang="ko-KR" altLang="en-US" sz="3600" b="1" spc="-150" dirty="0">
                <a:latin typeface="+mn-ea"/>
              </a:rPr>
              <a:t>에 </a:t>
            </a:r>
            <a:r>
              <a:rPr lang="ko-KR" altLang="en-US" sz="3600" b="1" spc="-150" dirty="0">
                <a:solidFill>
                  <a:srgbClr val="0F5B44"/>
                </a:solidFill>
                <a:latin typeface="+mn-ea"/>
              </a:rPr>
              <a:t>흥미</a:t>
            </a:r>
            <a:r>
              <a:rPr lang="ko-KR" altLang="en-US" sz="3600" b="1" spc="-150" dirty="0">
                <a:latin typeface="+mn-ea"/>
              </a:rPr>
              <a:t>를</a:t>
            </a:r>
            <a:r>
              <a:rPr lang="ko-KR" altLang="en-US" sz="3600" b="1" spc="-150" dirty="0">
                <a:solidFill>
                  <a:srgbClr val="007A55"/>
                </a:solidFill>
                <a:latin typeface="+mn-ea"/>
              </a:rPr>
              <a:t> </a:t>
            </a:r>
            <a:r>
              <a:rPr lang="ko-KR" altLang="en-US" sz="3600" b="1" spc="-150" dirty="0">
                <a:latin typeface="+mn-ea"/>
              </a:rPr>
              <a:t>가질 수 있어요</a:t>
            </a:r>
            <a:r>
              <a:rPr lang="en-US" altLang="ko-KR" sz="3600" b="1" spc="-150" dirty="0">
                <a:latin typeface="+mn-ea"/>
              </a:rPr>
              <a:t>.</a:t>
            </a:r>
            <a:endParaRPr lang="ko-KR" altLang="en-US" sz="3600" b="1" spc="-1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5126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EC7B7B-463E-7DF0-D105-1BAD75794374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32B67A7-72EA-CD7F-DFDE-6D2533A38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641" y="1778652"/>
            <a:ext cx="1101760" cy="10070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13DF1E-586E-C9C0-1B6C-6F684D17B7A8}"/>
              </a:ext>
            </a:extLst>
          </p:cNvPr>
          <p:cNvSpPr txBox="1"/>
          <p:nvPr/>
        </p:nvSpPr>
        <p:spPr>
          <a:xfrm>
            <a:off x="2841274" y="1999020"/>
            <a:ext cx="21297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ko-KR" altLang="en-US" sz="2800" b="1" spc="30" dirty="0">
                <a:latin typeface="+mn-ea"/>
              </a:rPr>
              <a:t>스마트 기기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9918AFF-2D16-A505-09F0-A2881743E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60829" y="2002127"/>
            <a:ext cx="420320" cy="4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96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055FC7-4D07-33AD-8C38-C2420137442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1.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38F2F3-0A16-1160-4A08-B3EB6677F148}"/>
              </a:ext>
            </a:extLst>
          </p:cNvPr>
          <p:cNvSpPr txBox="1"/>
          <p:nvPr/>
        </p:nvSpPr>
        <p:spPr>
          <a:xfrm>
            <a:off x="1469983" y="1822056"/>
            <a:ext cx="9675725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달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태양계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북극성 주변의 별자리 중 하나를 골라 봅시다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EFB8-F061-88CE-671D-045D58E78BE3}"/>
              </a:ext>
            </a:extLst>
          </p:cNvPr>
          <p:cNvSpPr txBox="1"/>
          <p:nvPr/>
        </p:nvSpPr>
        <p:spPr>
          <a:xfrm>
            <a:off x="7855826" y="1191379"/>
            <a:ext cx="1592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20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FD7DD3-80A3-AF81-3D73-00B004804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802" y="814790"/>
            <a:ext cx="1047024" cy="7620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0765E5F-1761-9B2E-24F2-92B60617F831}"/>
              </a:ext>
            </a:extLst>
          </p:cNvPr>
          <p:cNvSpPr txBox="1"/>
          <p:nvPr/>
        </p:nvSpPr>
        <p:spPr>
          <a:xfrm>
            <a:off x="2713726" y="3943661"/>
            <a:ext cx="624697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달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2E200B-F353-A0D2-EA2C-80E143A8DFBE}"/>
              </a:ext>
            </a:extLst>
          </p:cNvPr>
          <p:cNvSpPr txBox="1"/>
          <p:nvPr/>
        </p:nvSpPr>
        <p:spPr>
          <a:xfrm>
            <a:off x="4404504" y="3943661"/>
            <a:ext cx="1271678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태양계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3F5BD2-3C50-A0AF-B8C6-BA2FEDF9E657}"/>
              </a:ext>
            </a:extLst>
          </p:cNvPr>
          <p:cNvSpPr txBox="1"/>
          <p:nvPr/>
        </p:nvSpPr>
        <p:spPr>
          <a:xfrm>
            <a:off x="6742261" y="3943661"/>
            <a:ext cx="3695701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북극성 주변의 별자리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78357BAE-6EB4-504F-C62E-62D5B70F4E18}"/>
              </a:ext>
            </a:extLst>
          </p:cNvPr>
          <p:cNvSpPr/>
          <p:nvPr/>
        </p:nvSpPr>
        <p:spPr>
          <a:xfrm>
            <a:off x="1561382" y="3380811"/>
            <a:ext cx="9489056" cy="1717400"/>
          </a:xfrm>
          <a:prstGeom prst="roundRect">
            <a:avLst>
              <a:gd name="adj" fmla="val 7626"/>
            </a:avLst>
          </a:prstGeom>
          <a:noFill/>
          <a:ln w="28575">
            <a:solidFill>
              <a:srgbClr val="CEDB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2FA39E-9572-17F9-966C-B3505998776F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E0F3F987-CA82-FAED-EAD2-5B163A560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9169" y="4008368"/>
            <a:ext cx="420320" cy="45168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8481702-D2AE-19E6-2453-4B005579F8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4182" y="4008368"/>
            <a:ext cx="420320" cy="451688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B74C09B1-295C-4254-85F1-6C7F5C169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4693" y="4008368"/>
            <a:ext cx="420320" cy="451688"/>
          </a:xfrm>
          <a:prstGeom prst="rect">
            <a:avLst/>
          </a:prstGeom>
        </p:spPr>
      </p:pic>
      <p:pic>
        <p:nvPicPr>
          <p:cNvPr id="6" name="그림 5" descr="로고, 상징, 그래픽, 일렉트릭 블루이(가) 표시된 사진&#10;&#10;자동 생성된 설명">
            <a:extLst>
              <a:ext uri="{FF2B5EF4-FFF2-40B4-BE49-F238E27FC236}">
                <a16:creationId xmlns:a16="http://schemas.microsoft.com/office/drawing/2014/main" id="{F673AECF-A24D-E7E1-EE13-EAA80A6D60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79" y="4008369"/>
            <a:ext cx="420321" cy="451688"/>
          </a:xfrm>
          <a:prstGeom prst="rect">
            <a:avLst/>
          </a:prstGeom>
        </p:spPr>
      </p:pic>
      <p:pic>
        <p:nvPicPr>
          <p:cNvPr id="8" name="그림 7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0CF1211E-E9C9-E681-27CB-2969028D57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10" name="그림 9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771E60AC-4E27-F88E-4FAB-6E12A7F995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4590" y="1232252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055FC7-4D07-33AD-8C38-C2420137442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2.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38F2F3-0A16-1160-4A08-B3EB6677F148}"/>
              </a:ext>
            </a:extLst>
          </p:cNvPr>
          <p:cNvSpPr txBox="1"/>
          <p:nvPr/>
        </p:nvSpPr>
        <p:spPr>
          <a:xfrm>
            <a:off x="1469983" y="1822056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시청각 자료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실감형 콘텐츠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천체 관측 프로그램 등을 이용하여 고른 천체를 관찰해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EFB8-F061-88CE-671D-045D58E78BE3}"/>
              </a:ext>
            </a:extLst>
          </p:cNvPr>
          <p:cNvSpPr txBox="1"/>
          <p:nvPr/>
        </p:nvSpPr>
        <p:spPr>
          <a:xfrm>
            <a:off x="7855826" y="1191379"/>
            <a:ext cx="1592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20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FD7DD3-80A3-AF81-3D73-00B004804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802" y="814790"/>
            <a:ext cx="1047024" cy="762002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3F98FDE3-2621-F6E4-F394-35FC51CCE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254319"/>
            <a:ext cx="10926618" cy="237985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84A98E8-326D-6E09-3134-7EE32C904C09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pic>
        <p:nvPicPr>
          <p:cNvPr id="6" name="그림 5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B5E37F10-9F64-30E1-F12E-9AFB7B9394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7" name="그림 6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323E9B63-8409-7CE3-0491-0F587035C3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4590" y="1232252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803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23FC845-BD38-7E7F-C45D-923135680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09" y="545418"/>
            <a:ext cx="10091922" cy="55117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726689-8351-A8BD-A356-D7B3487B985C}"/>
              </a:ext>
            </a:extLst>
          </p:cNvPr>
          <p:cNvSpPr txBox="1"/>
          <p:nvPr/>
        </p:nvSpPr>
        <p:spPr>
          <a:xfrm>
            <a:off x="4647350" y="819503"/>
            <a:ext cx="1030921" cy="5917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dirty="0">
                <a:solidFill>
                  <a:srgbClr val="DF1856"/>
                </a:solidFill>
              </a:rPr>
              <a:t>토성</a:t>
            </a:r>
            <a:endParaRPr lang="en-US" altLang="ko-KR" sz="3000" b="1" dirty="0">
              <a:solidFill>
                <a:srgbClr val="DF1856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CA6C472F-F371-E734-C008-4EBDF5356E30}"/>
              </a:ext>
            </a:extLst>
          </p:cNvPr>
          <p:cNvGrpSpPr/>
          <p:nvPr/>
        </p:nvGrpSpPr>
        <p:grpSpPr>
          <a:xfrm>
            <a:off x="5584851" y="2328466"/>
            <a:ext cx="4860123" cy="3115468"/>
            <a:chOff x="5584851" y="2220889"/>
            <a:chExt cx="4860123" cy="3115468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43FC9150-997D-6D9E-A8CE-D98388DB3049}"/>
                </a:ext>
              </a:extLst>
            </p:cNvPr>
            <p:cNvSpPr/>
            <p:nvPr/>
          </p:nvSpPr>
          <p:spPr>
            <a:xfrm>
              <a:off x="7692279" y="3429000"/>
              <a:ext cx="1258644" cy="74227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BADA4333-D289-1EAD-EAE7-AC461A9CCD68}"/>
                </a:ext>
              </a:extLst>
            </p:cNvPr>
            <p:cNvGrpSpPr/>
            <p:nvPr/>
          </p:nvGrpSpPr>
          <p:grpSpPr>
            <a:xfrm>
              <a:off x="5584851" y="2220889"/>
              <a:ext cx="4860123" cy="3115468"/>
              <a:chOff x="5584851" y="2220889"/>
              <a:chExt cx="4860123" cy="3115468"/>
            </a:xfrm>
          </p:grpSpPr>
          <p:sp>
            <p:nvSpPr>
              <p:cNvPr id="10" name="타원 9">
                <a:extLst>
                  <a:ext uri="{FF2B5EF4-FFF2-40B4-BE49-F238E27FC236}">
                    <a16:creationId xmlns:a16="http://schemas.microsoft.com/office/drawing/2014/main" id="{9CBA9955-D84F-6672-35B0-3A8C399A66BE}"/>
                  </a:ext>
                </a:extLst>
              </p:cNvPr>
              <p:cNvSpPr/>
              <p:nvPr/>
            </p:nvSpPr>
            <p:spPr>
              <a:xfrm>
                <a:off x="5584851" y="2476500"/>
                <a:ext cx="93420" cy="93420"/>
              </a:xfrm>
              <a:prstGeom prst="ellipse">
                <a:avLst/>
              </a:prstGeom>
              <a:solidFill>
                <a:srgbClr val="DF185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타원 10">
                <a:extLst>
                  <a:ext uri="{FF2B5EF4-FFF2-40B4-BE49-F238E27FC236}">
                    <a16:creationId xmlns:a16="http://schemas.microsoft.com/office/drawing/2014/main" id="{4305C9E7-F0BD-0C33-95FF-963EDA49C61E}"/>
                  </a:ext>
                </a:extLst>
              </p:cNvPr>
              <p:cNvSpPr/>
              <p:nvPr/>
            </p:nvSpPr>
            <p:spPr>
              <a:xfrm>
                <a:off x="5584851" y="3168650"/>
                <a:ext cx="93420" cy="93420"/>
              </a:xfrm>
              <a:prstGeom prst="ellipse">
                <a:avLst/>
              </a:prstGeom>
              <a:solidFill>
                <a:srgbClr val="DF185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타원 11">
                <a:extLst>
                  <a:ext uri="{FF2B5EF4-FFF2-40B4-BE49-F238E27FC236}">
                    <a16:creationId xmlns:a16="http://schemas.microsoft.com/office/drawing/2014/main" id="{AD3D66A8-6073-44FF-87BB-D9F3F5DC8634}"/>
                  </a:ext>
                </a:extLst>
              </p:cNvPr>
              <p:cNvSpPr/>
              <p:nvPr/>
            </p:nvSpPr>
            <p:spPr>
              <a:xfrm>
                <a:off x="5584851" y="4410747"/>
                <a:ext cx="93420" cy="93420"/>
              </a:xfrm>
              <a:prstGeom prst="ellipse">
                <a:avLst/>
              </a:prstGeom>
              <a:solidFill>
                <a:srgbClr val="DF185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A457F27-2600-4A94-165D-47E33C4DE63C}"/>
                  </a:ext>
                </a:extLst>
              </p:cNvPr>
              <p:cNvSpPr txBox="1"/>
              <p:nvPr/>
            </p:nvSpPr>
            <p:spPr>
              <a:xfrm>
                <a:off x="5740995" y="2220889"/>
                <a:ext cx="4703979" cy="31154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고리가 있습니다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토성의 크기가 지구의 크기와 비교했을 때 매우 컸습니다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  <a:p>
                <a:pPr algn="just">
                  <a:lnSpc>
                    <a:spcPct val="120000"/>
                  </a:lnSpc>
                  <a:spcAft>
                    <a:spcPts val="1200"/>
                  </a:spcAft>
                </a:pPr>
                <a:r>
                  <a:rPr lang="ko-KR" altLang="en-US" sz="3000" b="1" spc="-300" dirty="0">
                    <a:solidFill>
                      <a:srgbClr val="DF1856"/>
                    </a:solidFill>
                  </a:rPr>
                  <a:t>태양에서 멀리 떨어져 있었습니다</a:t>
                </a:r>
                <a:r>
                  <a:rPr lang="en-US" altLang="ko-KR" sz="3000" b="1" spc="-300" dirty="0">
                    <a:solidFill>
                      <a:srgbClr val="DF1856"/>
                    </a:solidFill>
                  </a:rPr>
                  <a:t>.</a:t>
                </a:r>
              </a:p>
            </p:txBody>
          </p:sp>
        </p:grpSp>
      </p:grpSp>
      <p:pic>
        <p:nvPicPr>
          <p:cNvPr id="15" name="그림 14">
            <a:extLst>
              <a:ext uri="{FF2B5EF4-FFF2-40B4-BE49-F238E27FC236}">
                <a16:creationId xmlns:a16="http://schemas.microsoft.com/office/drawing/2014/main" id="{F8221EB1-FC0B-04FC-99C1-3E6169919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200" y="2664052"/>
            <a:ext cx="3324212" cy="249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22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055FC7-4D07-33AD-8C38-C2420137442F}"/>
              </a:ext>
            </a:extLst>
          </p:cNvPr>
          <p:cNvSpPr txBox="1"/>
          <p:nvPr/>
        </p:nvSpPr>
        <p:spPr>
          <a:xfrm>
            <a:off x="962852" y="1859758"/>
            <a:ext cx="5161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ko-KR" sz="3000" b="1" spc="30" dirty="0">
                <a:latin typeface="+mn-ea"/>
              </a:rPr>
              <a:t>3.</a:t>
            </a:r>
            <a:endParaRPr lang="ko-KR" altLang="en-US" sz="3000" b="1" spc="30" dirty="0"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38F2F3-0A16-1160-4A08-B3EB6677F148}"/>
              </a:ext>
            </a:extLst>
          </p:cNvPr>
          <p:cNvSpPr txBox="1"/>
          <p:nvPr/>
        </p:nvSpPr>
        <p:spPr>
          <a:xfrm>
            <a:off x="1469983" y="1822056"/>
            <a:ext cx="9675725" cy="1145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달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태양계</a:t>
            </a:r>
            <a:r>
              <a:rPr lang="en-US" altLang="ko-KR" sz="3000" spc="-150"/>
              <a:t>,</a:t>
            </a:r>
            <a:r>
              <a:rPr lang="ko-KR" altLang="en-US" sz="3000" spc="-150"/>
              <a:t> </a:t>
            </a:r>
            <a:r>
              <a:rPr lang="ko-KR" altLang="en-US" sz="3000" spc="-150" dirty="0"/>
              <a:t>북극성 주변의 별자리를 관찰한 내용을 온라인 학급 게시판에 공유하고</a:t>
            </a:r>
            <a:r>
              <a:rPr lang="en-US" altLang="ko-KR" sz="3000" spc="-150" dirty="0"/>
              <a:t>, </a:t>
            </a:r>
            <a:r>
              <a:rPr lang="ko-KR" altLang="en-US" sz="3000" spc="-150" dirty="0"/>
              <a:t>공유한 내용을 살펴봅니다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ECEFB8-F061-88CE-671D-045D58E78BE3}"/>
              </a:ext>
            </a:extLst>
          </p:cNvPr>
          <p:cNvSpPr txBox="1"/>
          <p:nvPr/>
        </p:nvSpPr>
        <p:spPr>
          <a:xfrm>
            <a:off x="7855826" y="1191379"/>
            <a:ext cx="1592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20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2FD7DD3-80A3-AF81-3D73-00B004804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802" y="810378"/>
            <a:ext cx="1047024" cy="762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21D16F-443E-AE12-670B-7F9606585BDD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CB5EAFB9-78A0-2210-0AD0-3104FC0A8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481" y="2969695"/>
            <a:ext cx="1961226" cy="580363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DE5B8FFB-85F6-3E9A-54CF-45DB2DE831FF}"/>
              </a:ext>
            </a:extLst>
          </p:cNvPr>
          <p:cNvGrpSpPr/>
          <p:nvPr/>
        </p:nvGrpSpPr>
        <p:grpSpPr>
          <a:xfrm>
            <a:off x="5410199" y="3550059"/>
            <a:ext cx="5663613" cy="1885594"/>
            <a:chOff x="5410199" y="3005457"/>
            <a:chExt cx="5663613" cy="1885594"/>
          </a:xfrm>
        </p:grpSpPr>
        <p:pic>
          <p:nvPicPr>
            <p:cNvPr id="9" name="그림 8" descr="스크린샷, 직사각형, 디자인, 프레임이(가) 표시된 사진&#10;&#10;자동 생성된 설명">
              <a:extLst>
                <a:ext uri="{FF2B5EF4-FFF2-40B4-BE49-F238E27FC236}">
                  <a16:creationId xmlns:a16="http://schemas.microsoft.com/office/drawing/2014/main" id="{E6A5C003-B218-AA53-522B-85225DABE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0199" y="3005457"/>
              <a:ext cx="5663613" cy="188559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1B76C66-A70D-ACD9-FE8B-F95A51F15ED4}"/>
                </a:ext>
              </a:extLst>
            </p:cNvPr>
            <p:cNvSpPr txBox="1"/>
            <p:nvPr/>
          </p:nvSpPr>
          <p:spPr>
            <a:xfrm flipH="1">
              <a:off x="5576669" y="3504862"/>
              <a:ext cx="5289793" cy="10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800" b="1" spc="-150" dirty="0"/>
                <a:t>인터넷에서 조사한 자료를 사용할 때에는 꼭 출처를 밝혀요</a:t>
              </a:r>
              <a:r>
                <a:rPr lang="en-US" altLang="ko-KR" sz="2800" b="1" spc="-150" dirty="0"/>
                <a:t>.</a:t>
              </a:r>
              <a:endParaRPr lang="ko-KR" altLang="en-US" sz="2800" b="1" spc="-150" dirty="0"/>
            </a:p>
          </p:txBody>
        </p:sp>
      </p:grpSp>
      <p:pic>
        <p:nvPicPr>
          <p:cNvPr id="11" name="그림 10" descr="폰트, 스크린샷, 그래픽, 타이포그래피이(가) 표시된 사진&#10;&#10;자동 생성된 설명">
            <a:extLst>
              <a:ext uri="{FF2B5EF4-FFF2-40B4-BE49-F238E27FC236}">
                <a16:creationId xmlns:a16="http://schemas.microsoft.com/office/drawing/2014/main" id="{9D1542A5-3030-3F50-51B8-4312CFE67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203" y="1232252"/>
            <a:ext cx="2053538" cy="294434"/>
          </a:xfrm>
          <a:prstGeom prst="rect">
            <a:avLst/>
          </a:prstGeom>
        </p:spPr>
      </p:pic>
      <p:pic>
        <p:nvPicPr>
          <p:cNvPr id="12" name="그림 11" descr="폰트, 그래픽, 스크린샷, 타이포그래피이(가) 표시된 사진&#10;&#10;자동 생성된 설명">
            <a:extLst>
              <a:ext uri="{FF2B5EF4-FFF2-40B4-BE49-F238E27FC236}">
                <a16:creationId xmlns:a16="http://schemas.microsoft.com/office/drawing/2014/main" id="{D0DF6266-ECF5-0E2D-210C-0998401D81B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4590" y="1232252"/>
            <a:ext cx="1728048" cy="29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3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F5C753-13CE-E16A-1641-F28176FFA7B4}"/>
              </a:ext>
            </a:extLst>
          </p:cNvPr>
          <p:cNvSpPr txBox="1"/>
          <p:nvPr/>
        </p:nvSpPr>
        <p:spPr>
          <a:xfrm>
            <a:off x="9494126" y="1191379"/>
            <a:ext cx="15921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실험관찰 </a:t>
            </a:r>
            <a:r>
              <a:rPr lang="en-US" altLang="ko-KR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20 </a:t>
            </a:r>
            <a:r>
              <a:rPr lang="ko-KR" altLang="en-US" sz="1600" b="1" dirty="0">
                <a:ln w="1270">
                  <a:solidFill>
                    <a:schemeClr val="accent1">
                      <a:shade val="15000"/>
                      <a:alpha val="40000"/>
                    </a:schemeClr>
                  </a:solidFill>
                </a:ln>
                <a:latin typeface="+mn-ea"/>
              </a:rPr>
              <a:t>쪽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872FEEF-1231-3048-1D13-25D102DC4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102" y="810378"/>
            <a:ext cx="1047024" cy="76200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3D1AED-EF97-B184-E635-F9A9C222819D}"/>
              </a:ext>
            </a:extLst>
          </p:cNvPr>
          <p:cNvSpPr txBox="1"/>
          <p:nvPr/>
        </p:nvSpPr>
        <p:spPr>
          <a:xfrm>
            <a:off x="1363499" y="424017"/>
            <a:ext cx="100837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150" dirty="0">
                <a:latin typeface="+mn-ea"/>
              </a:rPr>
              <a:t>디지털 자료로 밤하늘 관찰하기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E8DDEB-B548-4F2D-5E6F-C9D31C659B29}"/>
              </a:ext>
            </a:extLst>
          </p:cNvPr>
          <p:cNvSpPr txBox="1"/>
          <p:nvPr/>
        </p:nvSpPr>
        <p:spPr>
          <a:xfrm>
            <a:off x="1018573" y="1720118"/>
            <a:ext cx="10127136" cy="5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spcAft>
                <a:spcPts val="600"/>
              </a:spcAft>
              <a:defRPr sz="2800" b="1" spc="30">
                <a:latin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ko-KR" altLang="en-US" sz="3000" spc="-150" dirty="0"/>
              <a:t>이 활동으로 알게 된 점을 친구들과 이야기해 봅시다</a:t>
            </a:r>
            <a:r>
              <a:rPr lang="en-US" altLang="ko-KR" sz="3000" spc="-150" dirty="0"/>
              <a:t>.</a:t>
            </a:r>
            <a:endParaRPr lang="ko-KR" altLang="en-US" sz="3000" spc="-150" dirty="0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D64267A2-0C1A-E3E5-9755-F670E9795E9C}"/>
              </a:ext>
            </a:extLst>
          </p:cNvPr>
          <p:cNvSpPr/>
          <p:nvPr/>
        </p:nvSpPr>
        <p:spPr>
          <a:xfrm>
            <a:off x="1129492" y="2502003"/>
            <a:ext cx="10040078" cy="1327654"/>
          </a:xfrm>
          <a:prstGeom prst="roundRect">
            <a:avLst>
              <a:gd name="adj" fmla="val 7092"/>
            </a:avLst>
          </a:prstGeom>
          <a:solidFill>
            <a:srgbClr val="EBF1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원, 다채로움, 스크린샷, 하트이(가) 표시된 사진&#10;&#10;자동 생성된 설명">
            <a:extLst>
              <a:ext uri="{FF2B5EF4-FFF2-40B4-BE49-F238E27FC236}">
                <a16:creationId xmlns:a16="http://schemas.microsoft.com/office/drawing/2014/main" id="{A2A37B72-2067-36F3-FBE0-7B920D3AA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690" y="2900491"/>
            <a:ext cx="539682" cy="530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C7B9FF1-D95D-B7CC-4C21-CC1BEE3F6978}"/>
              </a:ext>
            </a:extLst>
          </p:cNvPr>
          <p:cNvSpPr txBox="1"/>
          <p:nvPr/>
        </p:nvSpPr>
        <p:spPr>
          <a:xfrm>
            <a:off x="1306286" y="2593351"/>
            <a:ext cx="9628611" cy="1145698"/>
          </a:xfrm>
          <a:prstGeom prst="rect">
            <a:avLst/>
          </a:prstGeom>
          <a:solidFill>
            <a:srgbClr val="EBF1F4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ko-KR" altLang="en-US" sz="3000" b="1" spc="-150" dirty="0">
                <a:solidFill>
                  <a:srgbClr val="DF1856"/>
                </a:solidFill>
              </a:rPr>
              <a:t>태양계 전체 모습을 실감형 콘텐츠로 살펴보니</a:t>
            </a:r>
            <a:r>
              <a:rPr lang="en-US" altLang="ko-KR" sz="3000" b="1" spc="-150" dirty="0">
                <a:solidFill>
                  <a:srgbClr val="DF1856"/>
                </a:solidFill>
              </a:rPr>
              <a:t>, </a:t>
            </a:r>
            <a:r>
              <a:rPr lang="ko-KR" altLang="en-US" sz="3000" b="1" spc="-150" dirty="0">
                <a:solidFill>
                  <a:srgbClr val="DF1856"/>
                </a:solidFill>
              </a:rPr>
              <a:t>태양계가 정말 크다는 것을 알 수 있었습니다</a:t>
            </a:r>
            <a:r>
              <a:rPr lang="en-US" altLang="ko-KR" sz="3000" b="1" spc="-150" dirty="0">
                <a:solidFill>
                  <a:srgbClr val="DF185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748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</Words>
  <Application>Microsoft Office PowerPoint</Application>
  <PresentationFormat>와이드스크린</PresentationFormat>
  <Paragraphs>43</Paragraphs>
  <Slides>12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6" baseType="lpstr">
      <vt:lpstr>맑은 고딕</vt:lpstr>
      <vt:lpstr>Arial</vt:lpstr>
      <vt:lpstr>1_Office 테마</vt:lpstr>
      <vt:lpstr>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2023-11-24T00:01:44Z</dcterms:created>
  <dcterms:modified xsi:type="dcterms:W3CDTF">2024-06-27T05:09:21Z</dcterms:modified>
</cp:coreProperties>
</file>